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497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DE122-0816-42CD-9374-3CF06AE1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2" y="1412848"/>
            <a:ext cx="5570697" cy="4365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31FB2-D392-4D68-B1CE-DB1107B5D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7" y="569120"/>
            <a:ext cx="4483556" cy="2449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735FE-F568-44BF-AEFE-B5B81666B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133" y="3098335"/>
            <a:ext cx="4483556" cy="31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Listen to what they order and look at the pictures. For each statement say which person said it.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6DC065-7018-4332-B487-4506A031A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055" y="946907"/>
            <a:ext cx="8753908" cy="56924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25C8C-6FF2-4910-8CF8-7D5CBE1FC53A}"/>
              </a:ext>
            </a:extLst>
          </p:cNvPr>
          <p:cNvSpPr txBox="1"/>
          <p:nvPr/>
        </p:nvSpPr>
        <p:spPr>
          <a:xfrm>
            <a:off x="715617" y="5578302"/>
            <a:ext cx="4996070" cy="1497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20 Einheit 2 Ex1">
            <a:hlinkClick r:id="" action="ppaction://media"/>
            <a:extLst>
              <a:ext uri="{FF2B5EF4-FFF2-40B4-BE49-F238E27FC236}">
                <a16:creationId xmlns:a16="http://schemas.microsoft.com/office/drawing/2014/main" id="{DCF629B5-D777-44BD-ACB0-61E88D443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443" y="1854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42326" y="3429000"/>
            <a:ext cx="1519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000EA0-551C-4E87-8909-D46F02184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035" y="346742"/>
            <a:ext cx="4122461" cy="6700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93" y="11591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 – Listen to the people talk. What do they order? Example 1 a,…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76415-E998-4154-BD75-7B645897965B}"/>
              </a:ext>
            </a:extLst>
          </p:cNvPr>
          <p:cNvSpPr txBox="1"/>
          <p:nvPr/>
        </p:nvSpPr>
        <p:spPr>
          <a:xfrm>
            <a:off x="6642326" y="4253948"/>
            <a:ext cx="1335483" cy="2257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21 Ex2">
            <a:hlinkClick r:id="" action="ppaction://media"/>
            <a:extLst>
              <a:ext uri="{FF2B5EF4-FFF2-40B4-BE49-F238E27FC236}">
                <a16:creationId xmlns:a16="http://schemas.microsoft.com/office/drawing/2014/main" id="{3CF9BA21-370D-467F-9E05-C3BD2CCF6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162" y="2110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697" y="68205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4. Read the text and write down what they had to eat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8186" y="1327835"/>
            <a:ext cx="1519707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BCD29-EB54-4709-A48B-22C0489F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83" y="1000612"/>
            <a:ext cx="9126664" cy="5585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B202A-7E5B-42E8-ADF3-B180476600F1}"/>
              </a:ext>
            </a:extLst>
          </p:cNvPr>
          <p:cNvSpPr txBox="1"/>
          <p:nvPr/>
        </p:nvSpPr>
        <p:spPr>
          <a:xfrm>
            <a:off x="6705600" y="5526157"/>
            <a:ext cx="4135347" cy="1263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1E166-9BB6-4D5D-84F8-251968A88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2" y="2100018"/>
            <a:ext cx="9618305" cy="4610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087"/>
            <a:ext cx="124835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2900" dirty="0"/>
              <a:t>Practise the fruit and veg in the beginner section. Make a note of any new words</a:t>
            </a:r>
          </a:p>
        </p:txBody>
      </p:sp>
      <p:sp>
        <p:nvSpPr>
          <p:cNvPr id="4" name="Oval 3"/>
          <p:cNvSpPr/>
          <p:nvPr/>
        </p:nvSpPr>
        <p:spPr>
          <a:xfrm>
            <a:off x="3695048" y="2160680"/>
            <a:ext cx="3143074" cy="176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2CD9F-00E2-462D-91AB-9CEA0FF84E9F}"/>
              </a:ext>
            </a:extLst>
          </p:cNvPr>
          <p:cNvSpPr txBox="1"/>
          <p:nvPr/>
        </p:nvSpPr>
        <p:spPr>
          <a:xfrm>
            <a:off x="225287" y="1609026"/>
            <a:ext cx="116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also look at any of the other topics in this section.</a:t>
            </a:r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125</Words>
  <Application>Microsoft Office PowerPoint</Application>
  <PresentationFormat>Widescreen</PresentationFormat>
  <Paragraphs>29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18</cp:revision>
  <dcterms:created xsi:type="dcterms:W3CDTF">2021-03-29T10:23:09Z</dcterms:created>
  <dcterms:modified xsi:type="dcterms:W3CDTF">2021-06-04T08:25:57Z</dcterms:modified>
</cp:coreProperties>
</file>