
<file path=[Content_Types].xml><?xml version="1.0" encoding="utf-8"?>
<Types xmlns="http://schemas.openxmlformats.org/package/2006/content-types">
  <Default Extension="png" ContentType="image/png"/>
  <Default Extension="wma" ContentType="audio/x-ms-wma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608E-58AF-447F-895B-ABAFAADD4ABA}" type="datetimeFigureOut">
              <a:rPr lang="en-GB" smtClean="0"/>
              <a:t>03/06/2021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E7930-C3DC-4B04-A0CD-12AB8903C1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52532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608E-58AF-447F-895B-ABAFAADD4ABA}" type="datetimeFigureOut">
              <a:rPr lang="en-GB" smtClean="0"/>
              <a:t>03/06/2021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E7930-C3DC-4B04-A0CD-12AB8903C1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50242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608E-58AF-447F-895B-ABAFAADD4ABA}" type="datetimeFigureOut">
              <a:rPr lang="en-GB" smtClean="0"/>
              <a:t>03/06/2021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E7930-C3DC-4B04-A0CD-12AB8903C1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70592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608E-58AF-447F-895B-ABAFAADD4ABA}" type="datetimeFigureOut">
              <a:rPr lang="en-GB" smtClean="0"/>
              <a:t>03/06/2021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E7930-C3DC-4B04-A0CD-12AB8903C1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48693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608E-58AF-447F-895B-ABAFAADD4ABA}" type="datetimeFigureOut">
              <a:rPr lang="en-GB" smtClean="0"/>
              <a:t>03/06/2021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E7930-C3DC-4B04-A0CD-12AB8903C1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91717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608E-58AF-447F-895B-ABAFAADD4ABA}" type="datetimeFigureOut">
              <a:rPr lang="en-GB" smtClean="0"/>
              <a:t>03/06/2021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E7930-C3DC-4B04-A0CD-12AB8903C1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83919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608E-58AF-447F-895B-ABAFAADD4ABA}" type="datetimeFigureOut">
              <a:rPr lang="en-GB" smtClean="0"/>
              <a:t>03/06/2021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E7930-C3DC-4B04-A0CD-12AB8903C1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55617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608E-58AF-447F-895B-ABAFAADD4ABA}" type="datetimeFigureOut">
              <a:rPr lang="en-GB" smtClean="0"/>
              <a:t>03/06/2021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E7930-C3DC-4B04-A0CD-12AB8903C1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08637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608E-58AF-447F-895B-ABAFAADD4ABA}" type="datetimeFigureOut">
              <a:rPr lang="en-GB" smtClean="0"/>
              <a:t>03/06/2021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E7930-C3DC-4B04-A0CD-12AB8903C1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29608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608E-58AF-447F-895B-ABAFAADD4ABA}" type="datetimeFigureOut">
              <a:rPr lang="en-GB" smtClean="0"/>
              <a:t>03/06/2021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E7930-C3DC-4B04-A0CD-12AB8903C1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01454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608E-58AF-447F-895B-ABAFAADD4ABA}" type="datetimeFigureOut">
              <a:rPr lang="en-GB" smtClean="0"/>
              <a:t>03/06/2021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E7930-C3DC-4B04-A0CD-12AB8903C1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59073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06608E-58AF-447F-895B-ABAFAADD4ABA}" type="datetimeFigureOut">
              <a:rPr lang="en-GB" smtClean="0"/>
              <a:t>03/06/2021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6E7930-C3DC-4B04-A0CD-12AB8903C1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172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72012" y="126879"/>
            <a:ext cx="120846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/>
              <a:t>German yr8. Work through as many of the activities as you can.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7389" y="526989"/>
            <a:ext cx="76848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u="sng" dirty="0"/>
              <a:t>Task 1</a:t>
            </a:r>
            <a:r>
              <a:rPr lang="en-GB" sz="2400" dirty="0"/>
              <a:t> -Read through this week’s vocab. Try and learn it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C63E7BF-14E5-4ED8-A1A3-C4DC9B819A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012" y="1285875"/>
            <a:ext cx="5252041" cy="459809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B21BAFB-AEC7-42F5-9EB9-53991E36ED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517861"/>
            <a:ext cx="4710320" cy="4366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8567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3031" y="115910"/>
            <a:ext cx="109212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Task 2. Make a poster of the fruit and veg vocab in your book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966633" y="1152435"/>
            <a:ext cx="991673" cy="7469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44B35C9-DE3F-4F68-B545-87FAE36601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3578" y="1107475"/>
            <a:ext cx="5252041" cy="4598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8839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8227" y="151290"/>
            <a:ext cx="9431694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400" dirty="0"/>
              <a:t>TASK 3 –</a:t>
            </a:r>
          </a:p>
          <a:p>
            <a:r>
              <a:rPr lang="en-GB" sz="2400" dirty="0"/>
              <a:t>Label the items a-l in German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737B52D-3DCC-4AB1-8670-475B82EAE1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9058" y="1351618"/>
            <a:ext cx="8037637" cy="5379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0891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284890" y="4262907"/>
            <a:ext cx="3644721" cy="259509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1596981" y="-1517930"/>
            <a:ext cx="9607639" cy="259509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0" y="846330"/>
            <a:ext cx="119662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TASK 4 – Listen to the track. What do they buy and how much do they cost?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365161" y="4262907"/>
            <a:ext cx="991673" cy="7469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53DBE1B-621E-4700-80FA-B07B97BB7A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5509" y="2216219"/>
            <a:ext cx="9279790" cy="1507641"/>
          </a:xfrm>
          <a:prstGeom prst="rect">
            <a:avLst/>
          </a:prstGeom>
        </p:spPr>
      </p:pic>
      <p:pic>
        <p:nvPicPr>
          <p:cNvPr id="9" name="17 Kapitel 2 Ein 1 Ex2">
            <a:hlinkClick r:id="" action="ppaction://media"/>
            <a:extLst>
              <a:ext uri="{FF2B5EF4-FFF2-40B4-BE49-F238E27FC236}">
                <a16:creationId xmlns:a16="http://schemas.microsoft.com/office/drawing/2014/main" id="{0DD4CD00-D3A3-4C00-9C96-B3720CAB871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55561" y="453155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4382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7942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8E1E166-9BB6-4D5D-84F8-251968A881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652" y="2100018"/>
            <a:ext cx="9618305" cy="461089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147087"/>
            <a:ext cx="12483548" cy="1461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" dirty="0"/>
              <a:t>Log in to </a:t>
            </a:r>
            <a:r>
              <a:rPr lang="en-GB" sz="3000" dirty="0" err="1"/>
              <a:t>Linguascope</a:t>
            </a:r>
            <a:r>
              <a:rPr lang="en-GB" sz="3000" dirty="0"/>
              <a:t>.         Username is Kingshill         Password is bonjour123</a:t>
            </a:r>
          </a:p>
          <a:p>
            <a:endParaRPr lang="en-GB" sz="3000" dirty="0"/>
          </a:p>
          <a:p>
            <a:r>
              <a:rPr lang="en-GB" sz="2900" dirty="0"/>
              <a:t>Practise the fruit and veg in the beginner section. Make a note of any new words</a:t>
            </a:r>
          </a:p>
        </p:txBody>
      </p:sp>
      <p:sp>
        <p:nvSpPr>
          <p:cNvPr id="4" name="Oval 3"/>
          <p:cNvSpPr/>
          <p:nvPr/>
        </p:nvSpPr>
        <p:spPr>
          <a:xfrm>
            <a:off x="3695048" y="2160680"/>
            <a:ext cx="3143074" cy="176196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10013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98</Words>
  <Application>Microsoft Office PowerPoint</Application>
  <PresentationFormat>Widescreen</PresentationFormat>
  <Paragraphs>9</Paragraphs>
  <Slides>5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osi.local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Helen Brown</dc:creator>
  <cp:lastModifiedBy>Helen Brown</cp:lastModifiedBy>
  <cp:revision>8</cp:revision>
  <dcterms:created xsi:type="dcterms:W3CDTF">2021-03-29T10:23:09Z</dcterms:created>
  <dcterms:modified xsi:type="dcterms:W3CDTF">2021-06-03T21:45:50Z</dcterms:modified>
</cp:coreProperties>
</file>