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0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5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6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6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6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608E-58AF-447F-895B-ABAFAADD4ABA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E7930-C3DC-4B04-A0CD-12AB8903C1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65516"/>
            <a:ext cx="125053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/>
              <a:t>German yr7. This week is assessment week so spend time revising the vocabulary we have learned this term.</a:t>
            </a:r>
          </a:p>
          <a:p>
            <a:r>
              <a:rPr lang="en-GB" sz="1900" b="1" dirty="0"/>
              <a:t>The vocabulary should be stuck in your orange book. Please go through it.  It looks like the picture below.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56835"/>
            <a:ext cx="1240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Contact your MFL teacher for the assessment papers if you know you will be away for the lesson when the tests are taking place.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19F777-4CF2-480E-B8E6-6DBA8D3F1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127" y="1326167"/>
            <a:ext cx="4473851" cy="54311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8ABEEF-25FB-4CB4-9BC9-FCE7BF1BB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978" y="1352550"/>
            <a:ext cx="4219575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5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osi.local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Brown</dc:creator>
  <cp:lastModifiedBy>Helen Brown</cp:lastModifiedBy>
  <cp:revision>18</cp:revision>
  <dcterms:created xsi:type="dcterms:W3CDTF">2021-03-29T10:23:09Z</dcterms:created>
  <dcterms:modified xsi:type="dcterms:W3CDTF">2021-06-03T19:43:10Z</dcterms:modified>
</cp:coreProperties>
</file>