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508" y="47366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yr7.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1</a:t>
            </a:r>
            <a:r>
              <a:rPr lang="en-GB" dirty="0"/>
              <a:t> –Read through the vocab for this week. Try and learn it.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0C17A-3E53-4A64-95E0-FB8AF558C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114" y="402089"/>
            <a:ext cx="4025397" cy="4192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10BF8-34A6-411F-9FE1-06C5BC32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337" y="4546583"/>
            <a:ext cx="4001318" cy="2264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3C9A9-316C-4B04-8CE3-EC8B5AD0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655" y="402089"/>
            <a:ext cx="3831927" cy="2539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5FB58-67AE-4070-87FB-B75629784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143" y="2941983"/>
            <a:ext cx="3743654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49B37-CB6F-4F0C-A207-623322189C22}"/>
              </a:ext>
            </a:extLst>
          </p:cNvPr>
          <p:cNvSpPr txBox="1"/>
          <p:nvPr/>
        </p:nvSpPr>
        <p:spPr>
          <a:xfrm>
            <a:off x="306945" y="142696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Make a poster in your book of the clothes items below: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6D328-15A9-4262-802B-48E8D3CCF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71" y="1367251"/>
            <a:ext cx="7993797" cy="41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49B37-CB6F-4F0C-A207-623322189C22}"/>
              </a:ext>
            </a:extLst>
          </p:cNvPr>
          <p:cNvSpPr txBox="1"/>
          <p:nvPr/>
        </p:nvSpPr>
        <p:spPr>
          <a:xfrm>
            <a:off x="306945" y="142696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Make a poster in your book of the colours vocabulary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208BF-182A-4BD1-A4D8-31B5962D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37" y="1074513"/>
            <a:ext cx="6251464" cy="35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45" y="142696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3. Listen to the track. What order are the clothes mentioned? Example, j..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944" y="4288665"/>
            <a:ext cx="1455312" cy="721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A9EBE-30D0-47FE-A01F-5F8D30A58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17" y="833851"/>
            <a:ext cx="9468145" cy="5190297"/>
          </a:xfrm>
          <a:prstGeom prst="rect">
            <a:avLst/>
          </a:prstGeom>
        </p:spPr>
      </p:pic>
      <p:pic>
        <p:nvPicPr>
          <p:cNvPr id="6" name="42 Unit 5 Ex 1">
            <a:hlinkClick r:id="" action="ppaction://media"/>
            <a:extLst>
              <a:ext uri="{FF2B5EF4-FFF2-40B4-BE49-F238E27FC236}">
                <a16:creationId xmlns:a16="http://schemas.microsoft.com/office/drawing/2014/main" id="{FA8E7B4F-7EB4-4288-B3F7-5A99AD755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6945" y="183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219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4 – Look at the pictures again and then read the statements below. Are they true or false?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2E045-3AD7-4E0C-B7DE-F76C7005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35" y="4784565"/>
            <a:ext cx="8925730" cy="195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15862-F13D-421B-95D0-A815001E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97" y="512434"/>
            <a:ext cx="7793226" cy="42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708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Log in to </a:t>
            </a:r>
            <a:r>
              <a:rPr lang="en-GB" sz="3000" dirty="0" err="1"/>
              <a:t>Linguascope</a:t>
            </a:r>
            <a:r>
              <a:rPr lang="en-GB" sz="3000" dirty="0"/>
              <a:t>.         Username is Kingshill         Password is bonjour123</a:t>
            </a:r>
          </a:p>
          <a:p>
            <a:endParaRPr lang="en-GB" sz="3000" dirty="0"/>
          </a:p>
          <a:p>
            <a:r>
              <a:rPr lang="en-GB" sz="3000" dirty="0"/>
              <a:t>Practise the vocab for colours and clothes in the beginner section. Write down any new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2FF98-A78D-4051-B5F6-0B9CE7B22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04" y="2581607"/>
            <a:ext cx="8124825" cy="39338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73356" y="2711385"/>
            <a:ext cx="1577009" cy="143522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665B4-FFEF-4D4A-8548-950DB07A7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65" y="4035623"/>
            <a:ext cx="7639050" cy="25908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FB174F3-BB07-4015-B50F-7D9E5DB69A14}"/>
              </a:ext>
            </a:extLst>
          </p:cNvPr>
          <p:cNvSpPr/>
          <p:nvPr/>
        </p:nvSpPr>
        <p:spPr>
          <a:xfrm>
            <a:off x="8668163" y="4035623"/>
            <a:ext cx="3033507" cy="1435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126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20</cp:revision>
  <dcterms:created xsi:type="dcterms:W3CDTF">2021-03-29T10:23:09Z</dcterms:created>
  <dcterms:modified xsi:type="dcterms:W3CDTF">2021-06-03T20:37:07Z</dcterms:modified>
</cp:coreProperties>
</file>