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25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02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05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86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17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39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56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86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96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14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90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2012" y="126879"/>
            <a:ext cx="1208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German yr7. Work through as many of the activities as you can.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390" y="526989"/>
            <a:ext cx="3988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Task 1</a:t>
            </a:r>
            <a:r>
              <a:rPr lang="en-GB" sz="2400" dirty="0"/>
              <a:t> -Read through this week’s vocab. Try and learn 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FCDAC1-E57C-425E-965F-D92A6B02E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561" y="526989"/>
            <a:ext cx="5725796" cy="6263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BC7BA0-EDA7-4531-9E43-F9D33B224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90" y="4083740"/>
            <a:ext cx="5078458" cy="202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5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030" y="115910"/>
            <a:ext cx="11578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Task 2. Write down 1-12. Listen to the track. Which food and drink item do you hear? Example 1l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ACB3DE-12CF-435B-AA79-EE66FF993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700" y="886444"/>
            <a:ext cx="9890057" cy="5565659"/>
          </a:xfrm>
          <a:prstGeom prst="rect">
            <a:avLst/>
          </a:prstGeom>
        </p:spPr>
      </p:pic>
      <p:pic>
        <p:nvPicPr>
          <p:cNvPr id="2" name="39 Unit 4 Ex 1">
            <a:hlinkClick r:id="" action="ppaction://media"/>
            <a:extLst>
              <a:ext uri="{FF2B5EF4-FFF2-40B4-BE49-F238E27FC236}">
                <a16:creationId xmlns:a16="http://schemas.microsoft.com/office/drawing/2014/main" id="{EE16B47B-8553-4520-B4D1-D48A74B88D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2900" y="21991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8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0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093" y="115910"/>
            <a:ext cx="1163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TASK 3 – Listen to the track. What do they eat and drink at break?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0913" y="1167886"/>
            <a:ext cx="4404574" cy="15366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DCF873-E0F2-42CB-BC8C-4312A7B1D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3" y="541889"/>
            <a:ext cx="9231590" cy="17583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57CDEF-B69F-43A1-816A-D149EDCC29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7125" y="2300287"/>
            <a:ext cx="5689413" cy="4161700"/>
          </a:xfrm>
          <a:prstGeom prst="rect">
            <a:avLst/>
          </a:prstGeom>
        </p:spPr>
      </p:pic>
      <p:pic>
        <p:nvPicPr>
          <p:cNvPr id="2" name="40 Ex 2">
            <a:hlinkClick r:id="" action="ppaction://media"/>
            <a:extLst>
              <a:ext uri="{FF2B5EF4-FFF2-40B4-BE49-F238E27FC236}">
                <a16:creationId xmlns:a16="http://schemas.microsoft.com/office/drawing/2014/main" id="{9E743D89-6CF8-406C-AEFC-4A89F62C59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4927" y="2399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8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7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940" y="618186"/>
            <a:ext cx="10921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TASK 4. Match up the descriptions of what they eat and drink with the lunchboxes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3802" y="1470918"/>
            <a:ext cx="1378040" cy="15220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67F59A-0792-4B9F-9C11-0227EF587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159" y="1079851"/>
            <a:ext cx="8802722" cy="536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61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6975" y="566670"/>
            <a:ext cx="1163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TASK 5 – Make a poster in your books of the food and drink items below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76BF2-84F7-4BE6-A106-573082CBC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75" y="1613038"/>
            <a:ext cx="4717973" cy="32505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BE1F8F-1D78-4767-9BAD-0D1024BE0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066" y="2873961"/>
            <a:ext cx="4831180" cy="111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8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7087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Log in to </a:t>
            </a:r>
            <a:r>
              <a:rPr lang="en-GB" sz="3000" dirty="0" err="1"/>
              <a:t>Linguascope</a:t>
            </a:r>
            <a:r>
              <a:rPr lang="en-GB" sz="3000" dirty="0"/>
              <a:t>.         Username is Kingshill         Password is bonjour123</a:t>
            </a:r>
          </a:p>
          <a:p>
            <a:endParaRPr lang="en-GB" sz="3000" dirty="0"/>
          </a:p>
          <a:p>
            <a:r>
              <a:rPr lang="en-GB" sz="3000" dirty="0"/>
              <a:t>Practise the vocab for snacks in the beginner section. Write down any new words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40D0B2-E789-4CD3-A03A-454693DAF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86" y="2196652"/>
            <a:ext cx="9901960" cy="468008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108838" y="2488842"/>
            <a:ext cx="2292439" cy="18803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001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125</Words>
  <Application>Microsoft Office PowerPoint</Application>
  <PresentationFormat>Widescreen</PresentationFormat>
  <Paragraphs>9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osi.local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Brown</dc:creator>
  <cp:lastModifiedBy>Helen Brown</cp:lastModifiedBy>
  <cp:revision>15</cp:revision>
  <dcterms:created xsi:type="dcterms:W3CDTF">2021-03-29T10:23:09Z</dcterms:created>
  <dcterms:modified xsi:type="dcterms:W3CDTF">2021-06-03T20:38:12Z</dcterms:modified>
</cp:coreProperties>
</file>