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57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yr7.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8382" y="1361876"/>
            <a:ext cx="6174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-Read through this week’s vocab. Try and learn it. Also remind yourself of the German numbers which are on the next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A4C73-F77F-474C-AD5C-83FFD7B40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64" y="2766126"/>
            <a:ext cx="6189125" cy="27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BD560-240A-4942-B043-4DE0CD1E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96" y="124653"/>
            <a:ext cx="10869681" cy="65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2. Match up the clock faces with the times. Example 1e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C7A84-D559-481A-8B75-924024AE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12" y="675757"/>
            <a:ext cx="9984732" cy="55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B284B2-69D6-4800-9F5F-567DA7BDA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664" y="2661409"/>
            <a:ext cx="6024777" cy="969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6DEB18-680D-436F-88D8-E7E1EA153A25}"/>
              </a:ext>
            </a:extLst>
          </p:cNvPr>
          <p:cNvSpPr txBox="1"/>
          <p:nvPr/>
        </p:nvSpPr>
        <p:spPr>
          <a:xfrm>
            <a:off x="434335" y="72551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3. Listen to the track. Write down 1-10. what time is it?</a:t>
            </a:r>
          </a:p>
        </p:txBody>
      </p:sp>
      <p:pic>
        <p:nvPicPr>
          <p:cNvPr id="4" name="36 Ex 3">
            <a:hlinkClick r:id="" action="ppaction://media"/>
            <a:extLst>
              <a:ext uri="{FF2B5EF4-FFF2-40B4-BE49-F238E27FC236}">
                <a16:creationId xmlns:a16="http://schemas.microsoft.com/office/drawing/2014/main" id="{7B97B7B6-0F6D-4D9E-B39B-BEF3EF2EB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971" y="3146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893" y="1495962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4. Write down what time it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89442" y="4195355"/>
            <a:ext cx="3296991" cy="2723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85452-17BC-41A7-AFAD-DFC72411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92" y="2129039"/>
            <a:ext cx="9489113" cy="23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924682"/>
            <a:ext cx="116333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TASK 5 – Read Julia’s timetable and answer the questions about what time her lessons begin and end</a:t>
            </a:r>
          </a:p>
          <a:p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5130C8-32FA-4336-9719-53619AD13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18" y="1936224"/>
            <a:ext cx="10410963" cy="4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7087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Log in to </a:t>
            </a:r>
            <a:r>
              <a:rPr lang="en-GB" sz="3000" dirty="0" err="1"/>
              <a:t>Linguascope</a:t>
            </a:r>
            <a:r>
              <a:rPr lang="en-GB" sz="3000" dirty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3000" dirty="0"/>
              <a:t>Practise the vocab for the school subjects in the beginner section.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AAC10-AA5E-49A8-9AEA-B30EEDDE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5" y="1678681"/>
            <a:ext cx="10184089" cy="48513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70368" y="1678681"/>
            <a:ext cx="2292439" cy="1880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122</Words>
  <Application>Microsoft Office PowerPoint</Application>
  <PresentationFormat>Widescreen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12</cp:revision>
  <dcterms:created xsi:type="dcterms:W3CDTF">2021-03-29T10:23:09Z</dcterms:created>
  <dcterms:modified xsi:type="dcterms:W3CDTF">2021-06-03T20:15:04Z</dcterms:modified>
</cp:coreProperties>
</file>