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German yr7.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90" y="526989"/>
            <a:ext cx="398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Task 1</a:t>
            </a:r>
            <a:r>
              <a:rPr lang="en-GB" dirty="0"/>
              <a:t> -Read through this week’s vocab. Try and learn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24EAC-8DEB-4650-A45D-D5F67EAA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12" y="1843707"/>
            <a:ext cx="5622466" cy="3430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99FFB-598A-4BC9-BEFC-78F3D162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0154"/>
            <a:ext cx="5622466" cy="50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2. Write down 1-7 in the back of your book. Listen to the track. Which day do they say? Example 1e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2EAAD-F74A-4A87-84DA-261BC031F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0" y="881508"/>
            <a:ext cx="10525213" cy="2863905"/>
          </a:xfrm>
          <a:prstGeom prst="rect">
            <a:avLst/>
          </a:prstGeom>
        </p:spPr>
      </p:pic>
      <p:pic>
        <p:nvPicPr>
          <p:cNvPr id="7" name="31 Unit 2 Ex 1">
            <a:hlinkClick r:id="" action="ppaction://media"/>
            <a:extLst>
              <a:ext uri="{FF2B5EF4-FFF2-40B4-BE49-F238E27FC236}">
                <a16:creationId xmlns:a16="http://schemas.microsoft.com/office/drawing/2014/main" id="{4491CD14-BB58-49E0-A104-4B32F597C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632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93" y="115910"/>
            <a:ext cx="116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3 – Write down 1-5. Look at the pictures and listen to the track. Which day is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D883D-4D22-45A5-BA10-9F0432D6E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035" y="1181712"/>
            <a:ext cx="8436003" cy="5133975"/>
          </a:xfrm>
          <a:prstGeom prst="rect">
            <a:avLst/>
          </a:prstGeom>
        </p:spPr>
      </p:pic>
      <p:pic>
        <p:nvPicPr>
          <p:cNvPr id="6" name="32 Ex 2">
            <a:hlinkClick r:id="" action="ppaction://media"/>
            <a:extLst>
              <a:ext uri="{FF2B5EF4-FFF2-40B4-BE49-F238E27FC236}">
                <a16:creationId xmlns:a16="http://schemas.microsoft.com/office/drawing/2014/main" id="{0C0010D9-C4DD-42BE-8FB0-0A48562CE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8666" y="2078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940" y="618186"/>
            <a:ext cx="1092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4. Write down 1-8 in the back of your book. Listen to the track. What does Julia think of her subjects? Example, 1a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8667C-A025-41C1-9709-43ADFCE48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03" y="1900651"/>
            <a:ext cx="10801015" cy="2644845"/>
          </a:xfrm>
          <a:prstGeom prst="rect">
            <a:avLst/>
          </a:prstGeom>
        </p:spPr>
      </p:pic>
      <p:pic>
        <p:nvPicPr>
          <p:cNvPr id="7" name="33 Ex 4">
            <a:hlinkClick r:id="" action="ppaction://media"/>
            <a:extLst>
              <a:ext uri="{FF2B5EF4-FFF2-40B4-BE49-F238E27FC236}">
                <a16:creationId xmlns:a16="http://schemas.microsoft.com/office/drawing/2014/main" id="{BA197928-2924-4702-BF30-67F3F61DA6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182" y="3709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0343" y="4043966"/>
            <a:ext cx="3644721" cy="259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96981" y="-1517930"/>
            <a:ext cx="9607639" cy="259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36522" y="853982"/>
            <a:ext cx="4057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TASK 5 </a:t>
            </a:r>
            <a:r>
              <a:rPr lang="en-GB" dirty="0"/>
              <a:t>– Look at the information below. Write some sentences in German giving your opinions about school subjects. Refer back to the first slide if you need to check the vocab.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5161" y="426290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8107" y="222118"/>
            <a:ext cx="3548129" cy="6825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D598C4-3A5F-4B9B-9B9D-0A7B5BEE8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21" y="3170786"/>
            <a:ext cx="11063549" cy="293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8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296F1-DF1F-4254-83BC-017585E5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144279"/>
            <a:ext cx="7941986" cy="65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8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7087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Log in to </a:t>
            </a:r>
            <a:r>
              <a:rPr lang="en-GB" sz="3000" dirty="0" err="1"/>
              <a:t>Linguascope</a:t>
            </a:r>
            <a:r>
              <a:rPr lang="en-GB" sz="3000" dirty="0"/>
              <a:t>.         Username is Kingshill         Password is bonjour123</a:t>
            </a:r>
          </a:p>
          <a:p>
            <a:endParaRPr lang="en-GB" sz="3000" dirty="0"/>
          </a:p>
          <a:p>
            <a:r>
              <a:rPr lang="en-GB" sz="3000" dirty="0"/>
              <a:t>Practise the vocab for the school subjects in the beginner section.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AAC10-AA5E-49A8-9AEA-B30EEDDE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85" y="1678681"/>
            <a:ext cx="10184089" cy="485133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70368" y="1678681"/>
            <a:ext cx="2292439" cy="1880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162</Words>
  <Application>Microsoft Office PowerPoint</Application>
  <PresentationFormat>Widescreen</PresentationFormat>
  <Paragraphs>9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9</cp:revision>
  <dcterms:created xsi:type="dcterms:W3CDTF">2021-03-29T10:23:09Z</dcterms:created>
  <dcterms:modified xsi:type="dcterms:W3CDTF">2021-06-03T20:02:21Z</dcterms:modified>
</cp:coreProperties>
</file>