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ma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yr7.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90" y="526989"/>
            <a:ext cx="398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Task 1</a:t>
            </a:r>
            <a:r>
              <a:rPr lang="en-GB" dirty="0"/>
              <a:t> -Read through this week’s vocab. Try and learn the school subjects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56A4F-D798-42F8-8BA6-3BF17AAC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103" y="526988"/>
            <a:ext cx="5566845" cy="6006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8137D-B014-4FA7-A147-36738A3F2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12" y="3095625"/>
            <a:ext cx="3552795" cy="11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1" y="115910"/>
            <a:ext cx="1092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2.  Listen to the subjects. Repeat them.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D5F99-2FF6-49ED-B40C-9D2BA0612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9810" y="485242"/>
            <a:ext cx="8745815" cy="4186031"/>
          </a:xfrm>
          <a:prstGeom prst="rect">
            <a:avLst/>
          </a:prstGeom>
        </p:spPr>
      </p:pic>
      <p:pic>
        <p:nvPicPr>
          <p:cNvPr id="7" name="28 Ch 2 Unit 1 Ex 1">
            <a:hlinkClick r:id="" action="ppaction://media"/>
            <a:extLst>
              <a:ext uri="{FF2B5EF4-FFF2-40B4-BE49-F238E27FC236}">
                <a16:creationId xmlns:a16="http://schemas.microsoft.com/office/drawing/2014/main" id="{A61B70FC-C9F7-40BF-A610-BD462E876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5010" y="1759707"/>
            <a:ext cx="609600" cy="583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5592E-FB89-4D21-A62D-42D6ECBF8E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132" y="5559405"/>
            <a:ext cx="5039861" cy="9121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0BF694-5FA2-4E07-A4DF-14B063ACAC2D}"/>
              </a:ext>
            </a:extLst>
          </p:cNvPr>
          <p:cNvSpPr txBox="1"/>
          <p:nvPr/>
        </p:nvSpPr>
        <p:spPr>
          <a:xfrm>
            <a:off x="635358" y="5190073"/>
            <a:ext cx="1092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3. Write down 1-12 in the back of your book.  Which subject do you hear?</a:t>
            </a:r>
          </a:p>
        </p:txBody>
      </p:sp>
      <p:pic>
        <p:nvPicPr>
          <p:cNvPr id="10" name="29 Ex 2">
            <a:hlinkClick r:id="" action="ppaction://media"/>
            <a:extLst>
              <a:ext uri="{FF2B5EF4-FFF2-40B4-BE49-F238E27FC236}">
                <a16:creationId xmlns:a16="http://schemas.microsoft.com/office/drawing/2014/main" id="{5F3689B8-C67D-4EE6-B9EB-084CB7A46E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49810" y="5851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6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972" y="1030310"/>
            <a:ext cx="3026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4 –</a:t>
            </a:r>
          </a:p>
          <a:p>
            <a:r>
              <a:rPr lang="en-GB" dirty="0"/>
              <a:t>Match up the people with what they say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498BF-6AE1-4DBB-9E04-553BC9A58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76" y="843791"/>
            <a:ext cx="8797052" cy="56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940" y="618186"/>
            <a:ext cx="1092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5. Write sentences saying what your favourite subjects are using the pictures below.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995C0-4E7D-469B-94DF-1C30CD58B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15" y="1650932"/>
            <a:ext cx="10217402" cy="22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7087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Log in to </a:t>
            </a:r>
            <a:r>
              <a:rPr lang="en-GB" sz="3000" dirty="0" err="1"/>
              <a:t>Linguascope</a:t>
            </a:r>
            <a:r>
              <a:rPr lang="en-GB" sz="3000" dirty="0"/>
              <a:t>.         Username is Kingshill         Password is bonjour123</a:t>
            </a:r>
          </a:p>
          <a:p>
            <a:endParaRPr lang="en-GB" sz="3000" dirty="0"/>
          </a:p>
          <a:p>
            <a:r>
              <a:rPr lang="en-GB" sz="3000" dirty="0"/>
              <a:t>Practise the vocab for the school subjects in the beginner section.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AAC10-AA5E-49A8-9AEA-B30EEDDE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5" y="1678681"/>
            <a:ext cx="10184089" cy="485133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70368" y="1678681"/>
            <a:ext cx="2292439" cy="1880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109</Words>
  <Application>Microsoft Office PowerPoint</Application>
  <PresentationFormat>Widescreen</PresentationFormat>
  <Paragraphs>10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5</cp:revision>
  <dcterms:created xsi:type="dcterms:W3CDTF">2021-03-29T10:23:09Z</dcterms:created>
  <dcterms:modified xsi:type="dcterms:W3CDTF">2021-06-03T19:51:56Z</dcterms:modified>
</cp:coreProperties>
</file>