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4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8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1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9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9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9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8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3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909" y="90152"/>
            <a:ext cx="10728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Year 9 German term 6 week 3</a:t>
            </a:r>
          </a:p>
          <a:p>
            <a:endParaRPr lang="en-GB" sz="2400" dirty="0"/>
          </a:p>
          <a:p>
            <a:r>
              <a:rPr lang="en-GB" sz="2400" dirty="0"/>
              <a:t>Spend some time learning the vocab for this week.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EBE4D-2CDD-4CE5-8ADA-D4506CCC6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87" y="90152"/>
            <a:ext cx="4654592" cy="1800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60C419-40F5-4D7C-8EE2-2DB6B079D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727" y="2493272"/>
            <a:ext cx="8814284" cy="41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9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0DD14E-6A4F-4732-A663-13B208E8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452" y="883753"/>
            <a:ext cx="8858044" cy="56979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6C05EB-131C-476C-81DF-6C9BEF0F1ED0}"/>
              </a:ext>
            </a:extLst>
          </p:cNvPr>
          <p:cNvSpPr txBox="1"/>
          <p:nvPr/>
        </p:nvSpPr>
        <p:spPr>
          <a:xfrm>
            <a:off x="115909" y="90152"/>
            <a:ext cx="1072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Match up the 8 sentences with the pictures.</a:t>
            </a:r>
          </a:p>
        </p:txBody>
      </p:sp>
    </p:spTree>
    <p:extLst>
      <p:ext uri="{BB962C8B-B14F-4D97-AF65-F5344CB8AC3E}">
        <p14:creationId xmlns:p14="http://schemas.microsoft.com/office/powerpoint/2010/main" val="159112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D62EB-AC93-4DC1-A225-15B57E3A5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027" y="794923"/>
            <a:ext cx="7692667" cy="10073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C2D9FE-47DA-4391-BAC9-E27A2A6239DD}"/>
              </a:ext>
            </a:extLst>
          </p:cNvPr>
          <p:cNvSpPr txBox="1"/>
          <p:nvPr/>
        </p:nvSpPr>
        <p:spPr>
          <a:xfrm>
            <a:off x="115909" y="90152"/>
            <a:ext cx="1072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Listen to the track. What do they do to protect the environment? Example 1 d,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17EE2-BFD6-470C-956A-428EF2F8C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964" y="1802296"/>
            <a:ext cx="7368209" cy="4739624"/>
          </a:xfrm>
          <a:prstGeom prst="rect">
            <a:avLst/>
          </a:prstGeom>
        </p:spPr>
      </p:pic>
      <p:pic>
        <p:nvPicPr>
          <p:cNvPr id="5" name="09 Einheit 4 ex2">
            <a:hlinkClick r:id="" action="ppaction://media"/>
            <a:extLst>
              <a:ext uri="{FF2B5EF4-FFF2-40B4-BE49-F238E27FC236}">
                <a16:creationId xmlns:a16="http://schemas.microsoft.com/office/drawing/2014/main" id="{37F7D462-738D-406E-9F44-4497A66901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684" y="2616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9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0CAE6C-FA90-4797-9521-5ED555AE0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3" y="2108751"/>
            <a:ext cx="11543473" cy="32981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AB1FB3-6045-4736-B3C2-46C6A8D6B4C1}"/>
              </a:ext>
            </a:extLst>
          </p:cNvPr>
          <p:cNvSpPr txBox="1"/>
          <p:nvPr/>
        </p:nvSpPr>
        <p:spPr>
          <a:xfrm>
            <a:off x="116782" y="872030"/>
            <a:ext cx="1104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5 environmentally friendly sentences and 5 environmentally unfriendly sentences</a:t>
            </a:r>
          </a:p>
        </p:txBody>
      </p:sp>
    </p:spTree>
    <p:extLst>
      <p:ext uri="{BB962C8B-B14F-4D97-AF65-F5344CB8AC3E}">
        <p14:creationId xmlns:p14="http://schemas.microsoft.com/office/powerpoint/2010/main" val="3938026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55</Words>
  <Application>Microsoft Office PowerPoint</Application>
  <PresentationFormat>Widescreen</PresentationFormat>
  <Paragraphs>6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12</cp:revision>
  <dcterms:created xsi:type="dcterms:W3CDTF">2021-04-06T19:47:30Z</dcterms:created>
  <dcterms:modified xsi:type="dcterms:W3CDTF">2021-06-03T21:32:37Z</dcterms:modified>
</cp:coreProperties>
</file>