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4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95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7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7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9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7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69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08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A10DA-C4A0-41A2-9C83-77E1BBD8638A}" type="datetimeFigureOut">
              <a:rPr lang="en-GB" smtClean="0"/>
              <a:t>03/06/2021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4F2D-A36E-4A75-B1E1-1CF63682C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909" y="90152"/>
            <a:ext cx="10728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Year 9 German term 5 week 2</a:t>
            </a:r>
          </a:p>
          <a:p>
            <a:endParaRPr lang="en-GB" sz="2400" dirty="0"/>
          </a:p>
          <a:p>
            <a:r>
              <a:rPr lang="en-GB" sz="2400" dirty="0"/>
              <a:t>Spend some time learning the vocab for this week.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67" y="90152"/>
            <a:ext cx="5414627" cy="666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9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Read about Flora. Put the pictures a-k in order they happen.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3CCFC-E2DA-4DBA-BDFA-EAC28DD37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144" y="521039"/>
            <a:ext cx="8281160" cy="6266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F151F3-00AD-4086-9D8B-37F97B96634B}"/>
              </a:ext>
            </a:extLst>
          </p:cNvPr>
          <p:cNvSpPr txBox="1"/>
          <p:nvPr/>
        </p:nvSpPr>
        <p:spPr>
          <a:xfrm>
            <a:off x="5115339" y="5274365"/>
            <a:ext cx="3909391" cy="15836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65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7E81B-B92E-4BAA-8AD8-5D33B5BE7EDB}"/>
              </a:ext>
            </a:extLst>
          </p:cNvPr>
          <p:cNvSpPr txBox="1"/>
          <p:nvPr/>
        </p:nvSpPr>
        <p:spPr>
          <a:xfrm>
            <a:off x="569843" y="861391"/>
            <a:ext cx="10508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Write out your daily routine in German and include times. For example…</a:t>
            </a:r>
          </a:p>
          <a:p>
            <a:endParaRPr lang="en-GB" sz="2400" dirty="0"/>
          </a:p>
          <a:p>
            <a:r>
              <a:rPr lang="en-GB" sz="2400" dirty="0"/>
              <a:t>Ich </a:t>
            </a:r>
            <a:r>
              <a:rPr lang="en-GB" sz="2400" dirty="0" err="1"/>
              <a:t>wache</a:t>
            </a:r>
            <a:r>
              <a:rPr lang="en-GB" sz="2400" dirty="0"/>
              <a:t> um Sieben </a:t>
            </a:r>
            <a:r>
              <a:rPr lang="en-GB" sz="2400" dirty="0" err="1"/>
              <a:t>Uhr</a:t>
            </a:r>
            <a:r>
              <a:rPr lang="en-GB" sz="2400" dirty="0"/>
              <a:t> auf – I wake up at 7 o’clock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328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Listen to what they do after school. For each of the 4 people match up a-d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06ECE-A4C0-4EDD-9B0B-B1ED98C68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989" y="2096327"/>
            <a:ext cx="9826021" cy="3310559"/>
          </a:xfrm>
          <a:prstGeom prst="rect">
            <a:avLst/>
          </a:prstGeom>
        </p:spPr>
      </p:pic>
      <p:pic>
        <p:nvPicPr>
          <p:cNvPr id="2" name="18 ex4">
            <a:hlinkClick r:id="" action="ppaction://media"/>
            <a:extLst>
              <a:ext uri="{FF2B5EF4-FFF2-40B4-BE49-F238E27FC236}">
                <a16:creationId xmlns:a16="http://schemas.microsoft.com/office/drawing/2014/main" id="{7AA0CF34-DDCB-4CB8-BD13-6ACD9063D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908" y="1791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908" y="90152"/>
            <a:ext cx="1207609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200" dirty="0"/>
              <a:t>Copy out the text and fill in the gaps with words from the blue cloud shape. </a:t>
            </a:r>
          </a:p>
          <a:p>
            <a:endParaRPr lang="en-GB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E32A-587D-4842-9506-F5F209B8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" y="1198148"/>
            <a:ext cx="9733722" cy="55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9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91</Words>
  <Application>Microsoft Office PowerPoint</Application>
  <PresentationFormat>Widescreen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Brown</dc:creator>
  <cp:lastModifiedBy>Helen Brown</cp:lastModifiedBy>
  <cp:revision>10</cp:revision>
  <dcterms:created xsi:type="dcterms:W3CDTF">2021-04-06T19:47:30Z</dcterms:created>
  <dcterms:modified xsi:type="dcterms:W3CDTF">2021-06-03T21:34:14Z</dcterms:modified>
</cp:coreProperties>
</file>