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4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9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909" y="-121883"/>
            <a:ext cx="1072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Year 9 German term 6 week 1</a:t>
            </a:r>
          </a:p>
          <a:p>
            <a:endParaRPr lang="en-GB" sz="2400" dirty="0"/>
          </a:p>
          <a:p>
            <a:r>
              <a:rPr lang="en-GB" sz="2400" dirty="0"/>
              <a:t>Spend some time learning the vocab for this week. There is more on the </a:t>
            </a:r>
            <a:r>
              <a:rPr lang="en-GB" sz="2400"/>
              <a:t>next slide.  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D1F60C-258E-446B-B8A0-B35F799A9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73" y="1132646"/>
            <a:ext cx="6417365" cy="53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9A911-C523-47BA-A822-F6939B054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00" y="179939"/>
            <a:ext cx="6335783" cy="64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5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Read the sentences and match them to the pictures. Example 1j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ED512-ABD4-4166-8B59-C6CC63A9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33" y="859593"/>
            <a:ext cx="9363075" cy="60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3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Copy out the table and listen to the track. Fill in what is important, very important and not important to each of the 6 people. You need to look back at the previous slide for the choices. </a:t>
            </a:r>
          </a:p>
          <a:p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73393-3EB1-41A7-B38C-3A64714F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1" y="1561685"/>
            <a:ext cx="10223846" cy="245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09" y="708338"/>
            <a:ext cx="1207609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Copy out the grammar</a:t>
            </a:r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AE612-1BB3-4A82-B208-621B41471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29" y="2172104"/>
            <a:ext cx="4957142" cy="31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0" y="193183"/>
            <a:ext cx="1207609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Read the statements and match up 1-6 with a-f. Write out the sentences in German and translate them in to English. </a:t>
            </a:r>
          </a:p>
          <a:p>
            <a:endParaRPr lang="en-GB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018BC5-E438-4B33-9BB1-4226008D5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89" y="646779"/>
            <a:ext cx="8316154" cy="6163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FB8C1F-E34C-4856-8D84-26D979BFFE59}"/>
              </a:ext>
            </a:extLst>
          </p:cNvPr>
          <p:cNvSpPr txBox="1"/>
          <p:nvPr/>
        </p:nvSpPr>
        <p:spPr>
          <a:xfrm>
            <a:off x="6718852" y="4943061"/>
            <a:ext cx="3604591" cy="18672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07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8</cp:revision>
  <dcterms:created xsi:type="dcterms:W3CDTF">2021-04-06T19:47:30Z</dcterms:created>
  <dcterms:modified xsi:type="dcterms:W3CDTF">2021-06-03T21:13:47Z</dcterms:modified>
</cp:coreProperties>
</file>