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709"/>
  </p:normalViewPr>
  <p:slideViewPr>
    <p:cSldViewPr snapToGrid="0" snapToObjects="1">
      <p:cViewPr varScale="1">
        <p:scale>
          <a:sx n="106" d="100"/>
          <a:sy n="106" d="100"/>
        </p:scale>
        <p:origin x="792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A47421-15E4-B24E-8847-067E9246EF3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4785360-E93D-D247-B2D1-ADC0A1585B7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2C7645-6259-174F-811A-1132B47FF0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625FE-AA4F-214A-ABBA-7288C37D95A0}" type="datetimeFigureOut">
              <a:rPr lang="en-GB" smtClean="0"/>
              <a:t>11/06/2021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80EFF0-BE8D-2040-ADDA-6D0D0A7A4C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66B514-B1AD-A340-A579-917040D29C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B53B6-F253-D642-8535-1C045B1042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07568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B78559-78EA-5A4F-A02B-CE8783266E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0BE7F6C-7DA4-4C44-87CF-F1E26C5BBB3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F99889-F68B-D745-82B8-20AB8F1750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625FE-AA4F-214A-ABBA-7288C37D95A0}" type="datetimeFigureOut">
              <a:rPr lang="en-GB" smtClean="0"/>
              <a:t>11/06/2021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7B7B01-F866-DD46-8E47-BF632602C3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AE3A98-EE30-554A-BBEA-E65DCDC88D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B53B6-F253-D642-8535-1C045B1042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52312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5779F96-BCB0-2A41-B7C1-603E1E45C7C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3EAA9E7-50E9-9141-8204-90F123E7358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C343B4-3B3B-044D-8393-133494DF1D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625FE-AA4F-214A-ABBA-7288C37D95A0}" type="datetimeFigureOut">
              <a:rPr lang="en-GB" smtClean="0"/>
              <a:t>11/06/2021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295562-2C08-E54C-9FE8-ECCB60A4D7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0629B1-4D06-6E4C-A9D6-CE61003A45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B53B6-F253-D642-8535-1C045B1042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20568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108E69-725E-E546-9D29-BEB88CC80C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3D507F-4FDC-0240-956B-543FBCE0D3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2EC5FA-754A-2842-B80F-CB5045D200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625FE-AA4F-214A-ABBA-7288C37D95A0}" type="datetimeFigureOut">
              <a:rPr lang="en-GB" smtClean="0"/>
              <a:t>11/06/2021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5000E7-28DD-8449-BDDE-6E89A24715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6F9207-C57A-0F45-9B1A-4B23526BA1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B53B6-F253-D642-8535-1C045B1042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33288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26C963-0E4B-734B-94AA-7E8B926570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4A07D3C-190E-CD40-B3EC-0452921ED6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CE4506-E516-D44D-BC11-2BF79B9419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625FE-AA4F-214A-ABBA-7288C37D95A0}" type="datetimeFigureOut">
              <a:rPr lang="en-GB" smtClean="0"/>
              <a:t>11/06/2021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18B8A9-7037-2F45-94B8-83273CB805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B99E52-7686-1B48-B292-B32E205CDA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B53B6-F253-D642-8535-1C045B1042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4061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8C3C3D-BB8E-DE4A-8334-9B37900420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E272E4-8F4B-0C43-B178-A433F265B25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AAD31B4-A2EE-6643-B582-F5DF9448319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289EC04-5667-FE4E-BDA1-B60899DDFC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625FE-AA4F-214A-ABBA-7288C37D95A0}" type="datetimeFigureOut">
              <a:rPr lang="en-GB" smtClean="0"/>
              <a:t>11/06/2021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BC20F74-8363-8340-8448-9AB1327ADD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F0AC34C-7A61-8948-B7FC-3000D66F42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B53B6-F253-D642-8535-1C045B1042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21807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592483-6018-4745-BFF1-10AECCC752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549D85D-89E2-6D4A-B343-A85A4260EA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4D1C80A-9B68-714F-B2AE-C731CBA49D1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64FE13C-70EF-7B4D-ABCD-D731963CD2D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EBB2983-9723-8143-8FC5-372D91AB1B9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3DEBDCF-BF55-F64F-BAED-39DCC2478C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625FE-AA4F-214A-ABBA-7288C37D95A0}" type="datetimeFigureOut">
              <a:rPr lang="en-GB" smtClean="0"/>
              <a:t>11/06/2021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7FF2F0A-6F8E-5643-A9FB-E03FC772BE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1E056FA-37BC-A94F-9211-509C88DAFB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B53B6-F253-D642-8535-1C045B1042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07100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1513EA-1FDA-E547-AC81-9962111C4E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4E7951D-1E3A-6049-97AB-2215D21DB6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625FE-AA4F-214A-ABBA-7288C37D95A0}" type="datetimeFigureOut">
              <a:rPr lang="en-GB" smtClean="0"/>
              <a:t>11/06/2021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7E38754-A4E4-EE42-ADA4-03EC97B52F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1A4271C-33A3-3F4C-BBB6-6AA223E7F8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B53B6-F253-D642-8535-1C045B1042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53435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7439A80-8277-9B42-93E3-C358AA4C8A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625FE-AA4F-214A-ABBA-7288C37D95A0}" type="datetimeFigureOut">
              <a:rPr lang="en-GB" smtClean="0"/>
              <a:t>11/06/2021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9B3BFC1-BA1F-D14F-A930-BE7F4F1D77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4979870-D8CA-2D48-86E9-08D565422E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B53B6-F253-D642-8535-1C045B1042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37959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DAE632-A122-D843-A20A-81AE82B021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DD91BB-41F0-A44B-B814-7094614384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E9D1DD3-716E-154A-9678-18C6213D65C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CCDAFD4-5BB6-FA47-8FCF-E43ACE0375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625FE-AA4F-214A-ABBA-7288C37D95A0}" type="datetimeFigureOut">
              <a:rPr lang="en-GB" smtClean="0"/>
              <a:t>11/06/2021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934C405-0D4B-054B-AC9C-308D2F5E5C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DB2901B-913C-B941-A826-E90246E3CD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B53B6-F253-D642-8535-1C045B1042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26243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AB7A5E-155E-3B40-98E9-B2FB7792F4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493AC5C-22A5-E349-89CD-76FFE6A9D4C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F445B8D-8C0C-014F-A13B-5EFBECFB3B0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7CEEA57-3861-BC47-A9C3-370E819695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625FE-AA4F-214A-ABBA-7288C37D95A0}" type="datetimeFigureOut">
              <a:rPr lang="en-GB" smtClean="0"/>
              <a:t>11/06/2021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401531A-7F64-E24C-8ACF-D75769A371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25192F6-5DFE-D947-87B1-8D38B0BCA3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B53B6-F253-D642-8535-1C045B1042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55917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BB87377-6E8E-DB41-8F27-71BC38711A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03AF8A4-7172-1748-9683-B7049AC042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8CE814-6C18-9D4E-9521-4113C7C4571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4625FE-AA4F-214A-ABBA-7288C37D95A0}" type="datetimeFigureOut">
              <a:rPr lang="en-GB" smtClean="0"/>
              <a:t>11/06/2021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F932C5-2262-E34D-8997-EA3924D28A9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3E836A-1A77-7046-88C1-EB20D438454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9B53B6-F253-D642-8535-1C045B1042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07229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C430779-40FD-484A-A4D2-4D1BE76632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River landscapes in the UK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9B4D072E-C684-5241-AE42-8CD5545237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The shape of river valleys changes as rivers flow downstream.</a:t>
            </a:r>
          </a:p>
          <a:p>
            <a:r>
              <a:rPr lang="en-GB" dirty="0"/>
              <a:t>Distinctive fluvial (river) landforms result from different physical processes.</a:t>
            </a:r>
          </a:p>
          <a:p>
            <a:r>
              <a:rPr lang="en-GB" dirty="0"/>
              <a:t>Different management strategies can be used to protect river landscapes from the effects of flooding.</a:t>
            </a:r>
          </a:p>
        </p:txBody>
      </p:sp>
    </p:spTree>
    <p:extLst>
      <p:ext uri="{BB962C8B-B14F-4D97-AF65-F5344CB8AC3E}">
        <p14:creationId xmlns:p14="http://schemas.microsoft.com/office/powerpoint/2010/main" val="19253720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807AE8-CD41-F942-86CB-BA43A85F85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Changes in rivers and their valleys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28C372-977D-7841-9903-E9152A2A87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What is a drainage basin?</a:t>
            </a:r>
          </a:p>
          <a:p>
            <a:r>
              <a:rPr lang="en-GB" dirty="0"/>
              <a:t>How does the long profile of a river change downstream?</a:t>
            </a:r>
          </a:p>
          <a:p>
            <a:r>
              <a:rPr lang="en-GB" dirty="0"/>
              <a:t>How does the cross profile of a river and its valley change downstream?</a:t>
            </a:r>
          </a:p>
        </p:txBody>
      </p:sp>
    </p:spTree>
    <p:extLst>
      <p:ext uri="{BB962C8B-B14F-4D97-AF65-F5344CB8AC3E}">
        <p14:creationId xmlns:p14="http://schemas.microsoft.com/office/powerpoint/2010/main" val="15103054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080886-CABC-9843-B17A-584D3291D8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Fluvial (river) processes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74E8F3-3563-A242-89C2-9454392FF6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Erosion – lateral and vertical</a:t>
            </a:r>
          </a:p>
          <a:p>
            <a:pPr lvl="1"/>
            <a:r>
              <a:rPr lang="en-GB" dirty="0"/>
              <a:t>Hydraulic action</a:t>
            </a:r>
          </a:p>
          <a:p>
            <a:pPr lvl="1"/>
            <a:r>
              <a:rPr lang="en-GB" dirty="0"/>
              <a:t>Abrasion</a:t>
            </a:r>
          </a:p>
          <a:p>
            <a:pPr lvl="1"/>
            <a:r>
              <a:rPr lang="en-GB" dirty="0"/>
              <a:t>Attrition</a:t>
            </a:r>
          </a:p>
          <a:p>
            <a:pPr lvl="1"/>
            <a:r>
              <a:rPr lang="en-GB" dirty="0"/>
              <a:t>Solution</a:t>
            </a:r>
          </a:p>
          <a:p>
            <a:r>
              <a:rPr lang="en-GB" dirty="0"/>
              <a:t>Transportation</a:t>
            </a:r>
          </a:p>
          <a:p>
            <a:pPr lvl="1"/>
            <a:r>
              <a:rPr lang="en-GB" dirty="0"/>
              <a:t>Traction</a:t>
            </a:r>
          </a:p>
          <a:p>
            <a:pPr lvl="1"/>
            <a:r>
              <a:rPr lang="en-GB" dirty="0"/>
              <a:t>Saltation</a:t>
            </a:r>
          </a:p>
          <a:p>
            <a:pPr lvl="1"/>
            <a:r>
              <a:rPr lang="en-GB" dirty="0"/>
              <a:t>Suspension</a:t>
            </a:r>
          </a:p>
          <a:p>
            <a:pPr lvl="1"/>
            <a:r>
              <a:rPr lang="en-GB" dirty="0"/>
              <a:t>Solution</a:t>
            </a:r>
          </a:p>
          <a:p>
            <a:r>
              <a:rPr lang="en-GB" dirty="0"/>
              <a:t>Deposition</a:t>
            </a:r>
          </a:p>
        </p:txBody>
      </p:sp>
    </p:spTree>
    <p:extLst>
      <p:ext uri="{BB962C8B-B14F-4D97-AF65-F5344CB8AC3E}">
        <p14:creationId xmlns:p14="http://schemas.microsoft.com/office/powerpoint/2010/main" val="5765625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DF2B53-B2DC-264E-95C0-979815B4DC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River landforms – The River Tees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553653-8FC8-6148-8776-3F1E6A3E01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/>
              <a:t>Upper course</a:t>
            </a:r>
          </a:p>
          <a:p>
            <a:pPr lvl="1"/>
            <a:r>
              <a:rPr lang="en-GB" dirty="0"/>
              <a:t>Interlocking spurs and “V” shaped valleys</a:t>
            </a:r>
          </a:p>
          <a:p>
            <a:pPr lvl="1"/>
            <a:r>
              <a:rPr lang="en-GB" dirty="0"/>
              <a:t>Waterfalls</a:t>
            </a:r>
          </a:p>
          <a:p>
            <a:pPr lvl="1"/>
            <a:r>
              <a:rPr lang="en-GB" dirty="0"/>
              <a:t>Gorges</a:t>
            </a:r>
          </a:p>
          <a:p>
            <a:r>
              <a:rPr lang="en-GB" dirty="0"/>
              <a:t>Middle course</a:t>
            </a:r>
          </a:p>
          <a:p>
            <a:pPr lvl="1"/>
            <a:r>
              <a:rPr lang="en-GB" dirty="0"/>
              <a:t>Meanders</a:t>
            </a:r>
          </a:p>
          <a:p>
            <a:pPr lvl="1"/>
            <a:r>
              <a:rPr lang="en-GB" dirty="0"/>
              <a:t>Pools and riffles</a:t>
            </a:r>
          </a:p>
          <a:p>
            <a:pPr lvl="1"/>
            <a:r>
              <a:rPr lang="en-GB" dirty="0"/>
              <a:t>Ox-bow lakes</a:t>
            </a:r>
          </a:p>
          <a:p>
            <a:r>
              <a:rPr lang="en-GB" dirty="0"/>
              <a:t>Lower course</a:t>
            </a:r>
          </a:p>
          <a:p>
            <a:pPr lvl="1"/>
            <a:r>
              <a:rPr lang="en-GB" dirty="0"/>
              <a:t>Floodplains</a:t>
            </a:r>
          </a:p>
          <a:p>
            <a:pPr lvl="1"/>
            <a:r>
              <a:rPr lang="en-GB" dirty="0"/>
              <a:t>Levees</a:t>
            </a:r>
          </a:p>
          <a:p>
            <a:pPr lvl="1"/>
            <a:r>
              <a:rPr lang="en-GB" dirty="0"/>
              <a:t>Estuaries</a:t>
            </a:r>
          </a:p>
        </p:txBody>
      </p:sp>
    </p:spTree>
    <p:extLst>
      <p:ext uri="{BB962C8B-B14F-4D97-AF65-F5344CB8AC3E}">
        <p14:creationId xmlns:p14="http://schemas.microsoft.com/office/powerpoint/2010/main" val="35978702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823D5D-0DF7-D646-BED0-593EE9F2CE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Factors increasing flood risk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B22A04-03EC-FC43-94F6-E2E01F63AB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What is a flood?</a:t>
            </a:r>
          </a:p>
          <a:p>
            <a:r>
              <a:rPr lang="en-GB" dirty="0"/>
              <a:t>What causes flooding?</a:t>
            </a:r>
          </a:p>
          <a:p>
            <a:pPr lvl="1"/>
            <a:r>
              <a:rPr lang="en-GB" dirty="0"/>
              <a:t>Physical factors</a:t>
            </a:r>
          </a:p>
          <a:p>
            <a:pPr lvl="2"/>
            <a:r>
              <a:rPr lang="en-GB" dirty="0"/>
              <a:t>Precipitation – amount and intensity</a:t>
            </a:r>
          </a:p>
          <a:p>
            <a:pPr lvl="2"/>
            <a:r>
              <a:rPr lang="en-GB" dirty="0"/>
              <a:t>Geology</a:t>
            </a:r>
          </a:p>
          <a:p>
            <a:pPr lvl="2"/>
            <a:r>
              <a:rPr lang="en-GB" dirty="0"/>
              <a:t>Steep slopes</a:t>
            </a:r>
          </a:p>
          <a:p>
            <a:pPr lvl="2"/>
            <a:r>
              <a:rPr lang="en-GB" dirty="0"/>
              <a:t>Soil moisture/ drainage basin size/ drainage density</a:t>
            </a:r>
          </a:p>
          <a:p>
            <a:pPr lvl="1"/>
            <a:r>
              <a:rPr lang="en-GB" dirty="0"/>
              <a:t>Human factors</a:t>
            </a:r>
          </a:p>
          <a:p>
            <a:pPr lvl="2"/>
            <a:r>
              <a:rPr lang="en-GB" dirty="0"/>
              <a:t>Urbanisation</a:t>
            </a:r>
          </a:p>
          <a:p>
            <a:pPr lvl="2"/>
            <a:r>
              <a:rPr lang="en-GB" dirty="0"/>
              <a:t>Deforestation</a:t>
            </a:r>
          </a:p>
          <a:p>
            <a:pPr lvl="2"/>
            <a:r>
              <a:rPr lang="en-GB" dirty="0"/>
              <a:t>Agriculture</a:t>
            </a:r>
          </a:p>
          <a:p>
            <a:r>
              <a:rPr lang="en-GB" dirty="0"/>
              <a:t>Hydrographs</a:t>
            </a:r>
          </a:p>
        </p:txBody>
      </p:sp>
    </p:spTree>
    <p:extLst>
      <p:ext uri="{BB962C8B-B14F-4D97-AF65-F5344CB8AC3E}">
        <p14:creationId xmlns:p14="http://schemas.microsoft.com/office/powerpoint/2010/main" val="25093378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4D0B2B-060C-E340-970A-15005238A0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Managing floods – hard engineering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506C83-4E21-9348-BF02-0FBB656CE0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Costs vs benefits</a:t>
            </a:r>
          </a:p>
          <a:p>
            <a:r>
              <a:rPr lang="en-GB" dirty="0"/>
              <a:t>Dams and reservoirs</a:t>
            </a:r>
          </a:p>
          <a:p>
            <a:r>
              <a:rPr lang="en-GB" dirty="0"/>
              <a:t>Channel straightening</a:t>
            </a:r>
          </a:p>
          <a:p>
            <a:r>
              <a:rPr lang="en-GB" dirty="0"/>
              <a:t>Embankments</a:t>
            </a:r>
          </a:p>
          <a:p>
            <a:r>
              <a:rPr lang="en-GB" dirty="0"/>
              <a:t>Flood relief channels</a:t>
            </a:r>
          </a:p>
        </p:txBody>
      </p:sp>
    </p:spTree>
    <p:extLst>
      <p:ext uri="{BB962C8B-B14F-4D97-AF65-F5344CB8AC3E}">
        <p14:creationId xmlns:p14="http://schemas.microsoft.com/office/powerpoint/2010/main" val="24993114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A9352C-D838-7F4D-8849-D8552F37DB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Managing floods – soft engineering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6E6D4E-C1FB-2C4E-92FE-B4BA86FA45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Afforestation</a:t>
            </a:r>
          </a:p>
          <a:p>
            <a:r>
              <a:rPr lang="en-GB" dirty="0"/>
              <a:t>Wetlands and flood storage areas</a:t>
            </a:r>
          </a:p>
          <a:p>
            <a:r>
              <a:rPr lang="en-GB" dirty="0"/>
              <a:t>Floodplain zoning</a:t>
            </a:r>
          </a:p>
          <a:p>
            <a:r>
              <a:rPr lang="en-GB" dirty="0"/>
              <a:t>River restoration</a:t>
            </a:r>
          </a:p>
          <a:p>
            <a:endParaRPr lang="en-GB" dirty="0"/>
          </a:p>
          <a:p>
            <a:r>
              <a:rPr lang="en-GB" dirty="0"/>
              <a:t>Preparing for floods</a:t>
            </a:r>
          </a:p>
          <a:p>
            <a:pPr lvl="1"/>
            <a:r>
              <a:rPr lang="en-GB" dirty="0"/>
              <a:t>Environment agency</a:t>
            </a:r>
          </a:p>
          <a:p>
            <a:pPr lvl="1"/>
            <a:r>
              <a:rPr lang="en-GB" dirty="0"/>
              <a:t>Flood risk maps</a:t>
            </a:r>
          </a:p>
          <a:p>
            <a:pPr lvl="1"/>
            <a:r>
              <a:rPr lang="en-GB" dirty="0"/>
              <a:t>Responses to floods</a:t>
            </a:r>
          </a:p>
        </p:txBody>
      </p:sp>
    </p:spTree>
    <p:extLst>
      <p:ext uri="{BB962C8B-B14F-4D97-AF65-F5344CB8AC3E}">
        <p14:creationId xmlns:p14="http://schemas.microsoft.com/office/powerpoint/2010/main" val="29799361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68E289-906F-6B4E-A49C-C466000163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Managing floods at Banbury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D0AD08-7A11-E34C-BDD6-F8B9B42751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Where is Banbury?</a:t>
            </a:r>
          </a:p>
          <a:p>
            <a:r>
              <a:rPr lang="en-GB" dirty="0"/>
              <a:t>How has Banbury been affected by flooding?</a:t>
            </a:r>
          </a:p>
          <a:p>
            <a:r>
              <a:rPr lang="en-GB" dirty="0"/>
              <a:t>Reducing the risk of flooding</a:t>
            </a:r>
          </a:p>
          <a:p>
            <a:pPr lvl="1"/>
            <a:r>
              <a:rPr lang="en-GB" dirty="0"/>
              <a:t>Flood storage areas</a:t>
            </a:r>
          </a:p>
          <a:p>
            <a:pPr lvl="1"/>
            <a:r>
              <a:rPr lang="en-GB" dirty="0"/>
              <a:t>Earth embankment</a:t>
            </a:r>
          </a:p>
          <a:p>
            <a:pPr lvl="1"/>
            <a:r>
              <a:rPr lang="en-GB" dirty="0"/>
              <a:t>Flow control structures</a:t>
            </a:r>
          </a:p>
          <a:p>
            <a:pPr lvl="1"/>
            <a:r>
              <a:rPr lang="en-GB" dirty="0"/>
              <a:t>Road raising</a:t>
            </a:r>
          </a:p>
          <a:p>
            <a:pPr lvl="1"/>
            <a:r>
              <a:rPr lang="en-GB" dirty="0"/>
              <a:t>Pumping station</a:t>
            </a:r>
          </a:p>
          <a:p>
            <a:pPr lvl="1"/>
            <a:r>
              <a:rPr lang="en-GB" dirty="0"/>
              <a:t>Afforestation – Biodiversity </a:t>
            </a:r>
            <a:r>
              <a:rPr lang="en-GB"/>
              <a:t>Action Plan</a:t>
            </a:r>
          </a:p>
        </p:txBody>
      </p:sp>
    </p:spTree>
    <p:extLst>
      <p:ext uri="{BB962C8B-B14F-4D97-AF65-F5344CB8AC3E}">
        <p14:creationId xmlns:p14="http://schemas.microsoft.com/office/powerpoint/2010/main" val="34802184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252</Words>
  <Application>Microsoft Macintosh PowerPoint</Application>
  <PresentationFormat>Widescreen</PresentationFormat>
  <Paragraphs>72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River landscapes in the UK</vt:lpstr>
      <vt:lpstr>Changes in rivers and their valleys</vt:lpstr>
      <vt:lpstr>Fluvial (river) processes</vt:lpstr>
      <vt:lpstr>River landforms – The River Tees</vt:lpstr>
      <vt:lpstr>Factors increasing flood risk</vt:lpstr>
      <vt:lpstr>Managing floods – hard engineering</vt:lpstr>
      <vt:lpstr>Managing floods – soft engineering</vt:lpstr>
      <vt:lpstr>Managing floods at Banbury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River landscapes in the UK</dc:title>
  <dc:creator>Paul Rowe</dc:creator>
  <cp:lastModifiedBy>Paul Rowe</cp:lastModifiedBy>
  <cp:revision>2</cp:revision>
  <dcterms:created xsi:type="dcterms:W3CDTF">2021-06-11T09:31:38Z</dcterms:created>
  <dcterms:modified xsi:type="dcterms:W3CDTF">2021-06-11T09:46:29Z</dcterms:modified>
</cp:coreProperties>
</file>