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8662-8078-1E42-A7B9-A536B15F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AFEDE-3A1B-2041-8A07-82FE20FC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0BBA0-9C7C-E748-9A15-2981D97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03AA-A2B2-4A4E-B4AA-7D001887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899FD-2AEE-144F-8DAF-637D04DD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AAF3-C53E-9E45-A054-5CE172D6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39015-3D63-E045-BE4C-DB53CAA3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4B431-F957-6B4A-9E0F-D1A4AA49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9FD1-1A43-EA4C-BFB7-244958BA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A791-470C-8E47-B57A-C7D61A55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45BF9-AF5F-8D4B-988A-CDA67594C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29630-F956-0644-AC97-77DFE3E24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4D80B-0F33-B043-83F1-86F2420B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5BC4A-550F-7C4A-AC9F-AEDE4B16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2028-F8B2-B54F-8AD5-DB27DF90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137A-8B72-1D4B-9DB8-8E9C12AA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9DD9-F905-9B44-84E9-1D96F21C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4B0D1-940E-2847-848A-95E8A23E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DD58-B9D6-984F-8310-C9B58B33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4184-EC84-534F-B9EB-E2FFB98E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3285-6F00-4348-9545-A2E8FA38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E96A-F309-2149-AD55-A6C3938E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8FB7-FA9B-E44F-939B-E43046D5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8760-AB01-8446-A34F-6ADDE2CA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4BF87-7623-7740-80A2-DB6D1C9E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8B2D-9D37-5B49-831A-2B93308A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DFC9-9D65-B243-8BC4-113B4457B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CEE06-25FF-484A-AFA9-3588E09B5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A105F-A3D5-D242-A77C-DA9C5BE8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2742A-2832-CA4D-953E-55458FF3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6638B-B810-BE47-9C37-7B34083C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7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115F-30BE-CA4E-A36C-CD49D156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0B331-CA18-B943-B993-EDB73041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4910F-A4BE-284F-B8DB-A5762CF0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47BAE-7186-534D-8C3C-95C4F742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36F66-32D7-9E46-8F7E-EE94A42D5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55AFC-5622-F940-A551-D5E63336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6B70B-7B53-674C-9574-3F08C73B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E9621-CF06-6C4F-8F22-A73C4B5B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F42-B454-744D-B6C2-1F08B44B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F4BAC-AAE5-E741-979C-0A643225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86AAE-B18B-9A4A-940A-F6B6581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03EBB-5290-E844-9E16-EDB9F87D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0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B8F84-0A71-C948-A5FE-F73F01C9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10A2B-8A3F-C04D-B7ED-48CEA3A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FB1A-5D79-E342-8ACA-89692879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10A8-04A1-4349-912E-5F21BB77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8397-9197-934A-97F1-C6D811F9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72F8E-0945-2E4F-87E0-7E6E63AC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2DF4D-1CCB-CF47-A059-319BCF19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4DE5-FD23-D148-9DA4-D889BDCE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859AD-B71D-024F-BD8E-4931F341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4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4341-8D73-1340-93F5-FD416CE0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B47AE-261E-B448-8C98-9BD2C5CE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7C5D0-2FAA-D540-BB94-084E2B94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69A5-9B5B-8444-8A43-D35AC507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29FC0-9C75-DC4E-93F9-C296AFC6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6146E-E5B8-0746-A58B-30178938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3C19-6A78-F14B-A5E7-997C6108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8FDD-488E-7441-BAC4-D5CFF4E7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3F1D-917D-1542-9E73-FFC85420F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1676-B0C3-F647-866A-203AA8C74CA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EB95-FB55-494A-B7FC-2E4E484A9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D6F1-16CF-0A44-ABAB-2CE503F65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FC4E-B922-4543-8B28-1C39DC4D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landscapes in the </a:t>
            </a:r>
            <a:r>
              <a:rPr lang="en-GB" dirty="0" err="1"/>
              <a:t>Uk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62BB-9286-B845-AE5D-50F6ED4D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574" cy="4351338"/>
          </a:xfrm>
        </p:spPr>
        <p:txBody>
          <a:bodyPr>
            <a:normAutofit/>
          </a:bodyPr>
          <a:lstStyle/>
          <a:p>
            <a:r>
              <a:rPr lang="en-GB" sz="3600" dirty="0"/>
              <a:t>UK landscapes</a:t>
            </a:r>
          </a:p>
          <a:p>
            <a:r>
              <a:rPr lang="en-GB" sz="3600" dirty="0"/>
              <a:t>Coastal landscapes</a:t>
            </a:r>
          </a:p>
        </p:txBody>
      </p:sp>
      <p:pic>
        <p:nvPicPr>
          <p:cNvPr id="1026" name="Picture 2" descr="Orford Ness Beach - Suffolk">
            <a:extLst>
              <a:ext uri="{FF2B5EF4-FFF2-40B4-BE49-F238E27FC236}">
                <a16:creationId xmlns:a16="http://schemas.microsoft.com/office/drawing/2014/main" id="{7C241EC7-2480-C847-B932-412542DD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01" y="1690688"/>
            <a:ext cx="5928425" cy="44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2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DA2924-DC0A-BB41-AA20-6CBEBCBA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UK landscapes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72AB83-FEF6-8D4F-88DA-95AD6CFB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4460" cy="4351338"/>
          </a:xfrm>
        </p:spPr>
        <p:txBody>
          <a:bodyPr/>
          <a:lstStyle/>
          <a:p>
            <a:r>
              <a:rPr lang="en-GB" dirty="0"/>
              <a:t>The UK has a range of diverse landscapes</a:t>
            </a:r>
          </a:p>
          <a:p>
            <a:endParaRPr lang="en-GB" dirty="0"/>
          </a:p>
          <a:p>
            <a:r>
              <a:rPr lang="en-GB" dirty="0"/>
              <a:t>The Tees-Exe line – distribution of relief in the UK</a:t>
            </a:r>
          </a:p>
          <a:p>
            <a:r>
              <a:rPr lang="en-GB" dirty="0"/>
              <a:t>How relief is linked to geology</a:t>
            </a:r>
          </a:p>
          <a:p>
            <a:r>
              <a:rPr lang="en-GB" dirty="0"/>
              <a:t>River systems in the UK</a:t>
            </a:r>
          </a:p>
        </p:txBody>
      </p:sp>
      <p:pic>
        <p:nvPicPr>
          <p:cNvPr id="2050" name="Picture 2" descr="Fascinating new map shows EVERY river basin on the globe with a different  colour | Daily Mail Online">
            <a:extLst>
              <a:ext uri="{FF2B5EF4-FFF2-40B4-BE49-F238E27FC236}">
                <a16:creationId xmlns:a16="http://schemas.microsoft.com/office/drawing/2014/main" id="{CA96ED18-4EA3-2B40-8424-A8786C8C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07950"/>
            <a:ext cx="59309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4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6BA-10A4-5446-B2F1-213E60E0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Coastal landscapes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3883-A8A1-FB47-9240-D45CD444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coast is shaped by a number of physical processes.</a:t>
            </a:r>
          </a:p>
          <a:p>
            <a:r>
              <a:rPr lang="en-GB" b="1" dirty="0"/>
              <a:t>Distinctive coastal landforms are the result of rock type, structure and physical processes.</a:t>
            </a:r>
          </a:p>
          <a:p>
            <a:r>
              <a:rPr lang="en-GB" b="1" dirty="0"/>
              <a:t>Different management strategies can be used to protect coastlines from the effects of physical processes.</a:t>
            </a:r>
          </a:p>
        </p:txBody>
      </p:sp>
      <p:pic>
        <p:nvPicPr>
          <p:cNvPr id="3074" name="Picture 2" descr="Old Harry Rocks | Places to Visit in Dorset | West Dorset Leisure Holidays">
            <a:extLst>
              <a:ext uri="{FF2B5EF4-FFF2-40B4-BE49-F238E27FC236}">
                <a16:creationId xmlns:a16="http://schemas.microsoft.com/office/drawing/2014/main" id="{84EFABB4-16FF-E847-B709-CD32B9DB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43" y="4168239"/>
            <a:ext cx="4077744" cy="26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s and video of storm waves hitting Cornwall coast | Falmouth Packet">
            <a:extLst>
              <a:ext uri="{FF2B5EF4-FFF2-40B4-BE49-F238E27FC236}">
                <a16:creationId xmlns:a16="http://schemas.microsoft.com/office/drawing/2014/main" id="{1F8BEAB5-7BFA-6C4A-815D-D9A6C8ED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8238"/>
            <a:ext cx="4034642" cy="26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dmerry Managed Realignment: shortlisted for PM's Better … | Flickr">
            <a:extLst>
              <a:ext uri="{FF2B5EF4-FFF2-40B4-BE49-F238E27FC236}">
                <a16:creationId xmlns:a16="http://schemas.microsoft.com/office/drawing/2014/main" id="{B0567408-3BCC-2D4D-81DB-0A1DBF2F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10" y="4168238"/>
            <a:ext cx="4173490" cy="26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0E05-83A8-644E-82A3-9F2AF568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coast is shaped by a number of physical processes.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D6B0-404C-E743-9C6E-1634814F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Where waves come from and the fetch.</a:t>
            </a:r>
          </a:p>
          <a:p>
            <a:pPr marL="0" indent="0">
              <a:buNone/>
            </a:pPr>
            <a:r>
              <a:rPr lang="en-GB" dirty="0"/>
              <a:t>What happens when waves reach the coast.</a:t>
            </a:r>
          </a:p>
          <a:p>
            <a:pPr marL="0" indent="0">
              <a:buNone/>
            </a:pPr>
            <a:r>
              <a:rPr lang="en-GB" dirty="0"/>
              <a:t>Wave types – constructive and destructive.</a:t>
            </a:r>
          </a:p>
          <a:p>
            <a:pPr marL="0" indent="0">
              <a:buNone/>
            </a:pPr>
            <a:r>
              <a:rPr lang="en-GB" dirty="0"/>
              <a:t>Weathering – physical, chemical, biological.</a:t>
            </a:r>
          </a:p>
          <a:p>
            <a:pPr marL="0" indent="0">
              <a:buNone/>
            </a:pPr>
            <a:r>
              <a:rPr lang="en-GB" dirty="0"/>
              <a:t>Mass movement – rockfall, landslide, mudflow, rotational slip.</a:t>
            </a:r>
          </a:p>
          <a:p>
            <a:pPr marL="0" indent="0">
              <a:buNone/>
            </a:pPr>
            <a:r>
              <a:rPr lang="en-GB" dirty="0"/>
              <a:t>Erosion – solution, hydraulic power, attrition, abrasion, corrasion</a:t>
            </a:r>
          </a:p>
          <a:p>
            <a:pPr marL="0" indent="0">
              <a:buNone/>
            </a:pPr>
            <a:r>
              <a:rPr lang="en-GB" dirty="0"/>
              <a:t>Transportation – solution, suspension, saltation, traction, long shore drift</a:t>
            </a:r>
          </a:p>
          <a:p>
            <a:pPr marL="0" indent="0">
              <a:buNone/>
            </a:pPr>
            <a:r>
              <a:rPr lang="en-GB" dirty="0"/>
              <a:t>Deposition – wave refraction, sheltered estuaries (behind spits)</a:t>
            </a:r>
          </a:p>
        </p:txBody>
      </p:sp>
    </p:spTree>
    <p:extLst>
      <p:ext uri="{BB962C8B-B14F-4D97-AF65-F5344CB8AC3E}">
        <p14:creationId xmlns:p14="http://schemas.microsoft.com/office/powerpoint/2010/main" val="312719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7A05-78CB-EF4E-B40E-B51A85E6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Distinctive coastal landforms are the result of rock type, structure and physical processes.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2FF3-BFE4-9749-8E0B-2C474E73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Factors influencing coastal landforms – resistance, structure (faults), prevailing winds.</a:t>
            </a:r>
          </a:p>
          <a:p>
            <a:r>
              <a:rPr lang="en-GB" dirty="0"/>
              <a:t>Headlands and bays.</a:t>
            </a:r>
          </a:p>
          <a:p>
            <a:r>
              <a:rPr lang="en-GB" dirty="0"/>
              <a:t>Cliffs and wave-cut platforms.</a:t>
            </a:r>
          </a:p>
          <a:p>
            <a:r>
              <a:rPr lang="en-GB" dirty="0"/>
              <a:t>Caves, arches and stacks (and stumps).</a:t>
            </a:r>
          </a:p>
          <a:p>
            <a:r>
              <a:rPr lang="en-GB" dirty="0"/>
              <a:t>Beaches.</a:t>
            </a:r>
          </a:p>
          <a:p>
            <a:r>
              <a:rPr lang="en-GB" dirty="0"/>
              <a:t>Sand dunes.</a:t>
            </a:r>
          </a:p>
          <a:p>
            <a:r>
              <a:rPr lang="en-GB" dirty="0"/>
              <a:t>Spits and bars.</a:t>
            </a:r>
          </a:p>
          <a:p>
            <a:r>
              <a:rPr lang="en-GB" dirty="0"/>
              <a:t>Off-shore bars and barrier beaches.</a:t>
            </a:r>
          </a:p>
          <a:p>
            <a:r>
              <a:rPr lang="en-GB" dirty="0"/>
              <a:t>Examples around Swanage.</a:t>
            </a:r>
          </a:p>
        </p:txBody>
      </p:sp>
    </p:spTree>
    <p:extLst>
      <p:ext uri="{BB962C8B-B14F-4D97-AF65-F5344CB8AC3E}">
        <p14:creationId xmlns:p14="http://schemas.microsoft.com/office/powerpoint/2010/main" val="356214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367D-0479-BE46-87FE-00FB489A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69499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Different management strategies can be used to protect coastlines from the effects of physical processes.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9B18E-A690-754F-B40B-D61697D1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we manage coasts?</a:t>
            </a:r>
          </a:p>
          <a:p>
            <a:r>
              <a:rPr lang="en-GB" dirty="0"/>
              <a:t>Climate change.</a:t>
            </a:r>
          </a:p>
          <a:p>
            <a:r>
              <a:rPr lang="en-GB" dirty="0"/>
              <a:t>Options. Cost vs value (economic, social and environmental).</a:t>
            </a:r>
          </a:p>
          <a:p>
            <a:r>
              <a:rPr lang="en-GB" dirty="0"/>
              <a:t>Hard engineering – sea wall, rock armour, gabions, groyne.</a:t>
            </a:r>
          </a:p>
          <a:p>
            <a:r>
              <a:rPr lang="en-GB" dirty="0"/>
              <a:t>Soft engineering – beach nourishment (reprofiling), dune regeneration, dune fencing.</a:t>
            </a:r>
          </a:p>
          <a:p>
            <a:r>
              <a:rPr lang="en-GB" dirty="0"/>
              <a:t>Managed retreat, coastal monitoring and adaptation, do nothing.</a:t>
            </a:r>
          </a:p>
          <a:p>
            <a:r>
              <a:rPr lang="en-GB" dirty="0"/>
              <a:t>Lyme Regis – phase 2 and phase 4, sea wall, beach nourishment, groynes, rock armour, the Cobb, different view points.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0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343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Physical landscapes in the Uk</vt:lpstr>
      <vt:lpstr>UK landscapes</vt:lpstr>
      <vt:lpstr>Coastal landscapes</vt:lpstr>
      <vt:lpstr>The coast is shaped by a number of physical processes. </vt:lpstr>
      <vt:lpstr>Distinctive coastal landforms are the result of rock type, structure and physical processes.</vt:lpstr>
      <vt:lpstr>Different management strategies can be used to protect coastlines from the effects of physical processes.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hazards</dc:title>
  <dc:creator>Paul Rowe</dc:creator>
  <cp:lastModifiedBy>Paul Rowe</cp:lastModifiedBy>
  <cp:revision>13</cp:revision>
  <dcterms:created xsi:type="dcterms:W3CDTF">2021-03-14T10:18:32Z</dcterms:created>
  <dcterms:modified xsi:type="dcterms:W3CDTF">2021-03-21T16:44:49Z</dcterms:modified>
</cp:coreProperties>
</file>