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EBA5-81BB-4FCC-BC0F-2D24C4214AB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9507-FCB8-4C44-8F65-72093C27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566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EBA5-81BB-4FCC-BC0F-2D24C4214AB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9507-FCB8-4C44-8F65-72093C27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8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EBA5-81BB-4FCC-BC0F-2D24C4214AB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9507-FCB8-4C44-8F65-72093C27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1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EBA5-81BB-4FCC-BC0F-2D24C4214AB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9507-FCB8-4C44-8F65-72093C27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21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EBA5-81BB-4FCC-BC0F-2D24C4214AB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9507-FCB8-4C44-8F65-72093C27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8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EBA5-81BB-4FCC-BC0F-2D24C4214AB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9507-FCB8-4C44-8F65-72093C27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05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EBA5-81BB-4FCC-BC0F-2D24C4214AB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9507-FCB8-4C44-8F65-72093C27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6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EBA5-81BB-4FCC-BC0F-2D24C4214AB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9507-FCB8-4C44-8F65-72093C27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6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EBA5-81BB-4FCC-BC0F-2D24C4214AB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9507-FCB8-4C44-8F65-72093C27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9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EBA5-81BB-4FCC-BC0F-2D24C4214AB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9507-FCB8-4C44-8F65-72093C27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6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EBA5-81BB-4FCC-BC0F-2D24C4214AB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9507-FCB8-4C44-8F65-72093C27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9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BEBA5-81BB-4FCC-BC0F-2D24C4214AB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49507-FCB8-4C44-8F65-72093C27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9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7439" y="3373776"/>
            <a:ext cx="4341261" cy="26379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56626" y="433567"/>
            <a:ext cx="6342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Single Layer Pop-Up Mechanism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72574" y="1303506"/>
            <a:ext cx="77270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Fold </a:t>
            </a:r>
            <a:r>
              <a:rPr lang="en-GB"/>
              <a:t>your </a:t>
            </a:r>
            <a:r>
              <a:rPr lang="en-GB" smtClean="0"/>
              <a:t>A4 </a:t>
            </a:r>
            <a:r>
              <a:rPr lang="en-GB" dirty="0"/>
              <a:t>piece of paper in half.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Cut parallel lines.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Fold the cut section to create a crease.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Open up your piece of paper and invert the cut section.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You can repeat this process multiple times using different length &amp; width cuts.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5" t="22941" r="30343" b="17647"/>
          <a:stretch/>
        </p:blipFill>
        <p:spPr>
          <a:xfrm>
            <a:off x="1872575" y="3475551"/>
            <a:ext cx="3012141" cy="2925251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4572001" y="3057832"/>
            <a:ext cx="645459" cy="93594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68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osi.local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Richards</dc:creator>
  <cp:lastModifiedBy>Victoria Richards</cp:lastModifiedBy>
  <cp:revision>2</cp:revision>
  <dcterms:created xsi:type="dcterms:W3CDTF">2021-01-06T09:41:47Z</dcterms:created>
  <dcterms:modified xsi:type="dcterms:W3CDTF">2021-01-13T08:48:52Z</dcterms:modified>
</cp:coreProperties>
</file>