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F77D-D1A4-4A8B-B3AD-DD18B8A7B34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76F36-5741-41AF-9698-F60842610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198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F77D-D1A4-4A8B-B3AD-DD18B8A7B34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76F36-5741-41AF-9698-F60842610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08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F77D-D1A4-4A8B-B3AD-DD18B8A7B34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76F36-5741-41AF-9698-F60842610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21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F77D-D1A4-4A8B-B3AD-DD18B8A7B34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76F36-5741-41AF-9698-F60842610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46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F77D-D1A4-4A8B-B3AD-DD18B8A7B34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76F36-5741-41AF-9698-F60842610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5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F77D-D1A4-4A8B-B3AD-DD18B8A7B34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76F36-5741-41AF-9698-F60842610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01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F77D-D1A4-4A8B-B3AD-DD18B8A7B34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76F36-5741-41AF-9698-F60842610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57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F77D-D1A4-4A8B-B3AD-DD18B8A7B34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76F36-5741-41AF-9698-F60842610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63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F77D-D1A4-4A8B-B3AD-DD18B8A7B34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76F36-5741-41AF-9698-F60842610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96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F77D-D1A4-4A8B-B3AD-DD18B8A7B34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76F36-5741-41AF-9698-F60842610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25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F77D-D1A4-4A8B-B3AD-DD18B8A7B34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76F36-5741-41AF-9698-F60842610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830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4F77D-D1A4-4A8B-B3AD-DD18B8A7B349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76F36-5741-41AF-9698-F60842610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442234" y="2396785"/>
            <a:ext cx="5008781" cy="24730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2022677" y="2205558"/>
            <a:ext cx="5533715" cy="28555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-1149752" y="2313750"/>
            <a:ext cx="5533716" cy="2639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862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Richards</dc:creator>
  <cp:lastModifiedBy>Victoria Richards</cp:lastModifiedBy>
  <cp:revision>1</cp:revision>
  <dcterms:created xsi:type="dcterms:W3CDTF">2021-01-26T22:21:47Z</dcterms:created>
  <dcterms:modified xsi:type="dcterms:W3CDTF">2021-01-26T22:24:15Z</dcterms:modified>
</cp:coreProperties>
</file>