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6"/>
  </p:handoutMasterIdLst>
  <p:sldIdLst>
    <p:sldId id="257" r:id="rId2"/>
    <p:sldId id="256" r:id="rId3"/>
    <p:sldId id="261" r:id="rId4"/>
    <p:sldId id="260" r:id="rId5"/>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74" d="100"/>
          <a:sy n="74" d="100"/>
        </p:scale>
        <p:origin x="1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6FC47B2-4676-4A0C-A0DB-FB15327C5012}" type="datetimeFigureOut">
              <a:rPr lang="en-GB" smtClean="0"/>
              <a:t>20/09/2020</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631BC2D-BDF1-466D-8D03-BF9C88F3F436}" type="slidenum">
              <a:rPr lang="en-GB" smtClean="0"/>
              <a:t>‹#›</a:t>
            </a:fld>
            <a:endParaRPr lang="en-GB"/>
          </a:p>
        </p:txBody>
      </p:sp>
    </p:spTree>
    <p:extLst>
      <p:ext uri="{BB962C8B-B14F-4D97-AF65-F5344CB8AC3E}">
        <p14:creationId xmlns:p14="http://schemas.microsoft.com/office/powerpoint/2010/main" val="68076202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2777737-BF06-498E-A911-F2E40FC2B650}" type="datetimeFigureOut">
              <a:rPr lang="en-GB" smtClean="0"/>
              <a:t>20/09/2020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A36B1A-F927-4552-9995-46DDA7275F3A}" type="slidenum">
              <a:rPr lang="en-GB" smtClean="0"/>
              <a:t>‹#›</a:t>
            </a:fld>
            <a:endParaRPr lang="en-GB"/>
          </a:p>
        </p:txBody>
      </p:sp>
    </p:spTree>
    <p:extLst>
      <p:ext uri="{BB962C8B-B14F-4D97-AF65-F5344CB8AC3E}">
        <p14:creationId xmlns:p14="http://schemas.microsoft.com/office/powerpoint/2010/main" val="3124960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777737-BF06-498E-A911-F2E40FC2B650}" type="datetimeFigureOut">
              <a:rPr lang="en-GB" smtClean="0"/>
              <a:t>20/09/2020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A36B1A-F927-4552-9995-46DDA7275F3A}" type="slidenum">
              <a:rPr lang="en-GB" smtClean="0"/>
              <a:t>‹#›</a:t>
            </a:fld>
            <a:endParaRPr lang="en-GB"/>
          </a:p>
        </p:txBody>
      </p:sp>
    </p:spTree>
    <p:extLst>
      <p:ext uri="{BB962C8B-B14F-4D97-AF65-F5344CB8AC3E}">
        <p14:creationId xmlns:p14="http://schemas.microsoft.com/office/powerpoint/2010/main" val="2284718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777737-BF06-498E-A911-F2E40FC2B650}" type="datetimeFigureOut">
              <a:rPr lang="en-GB" smtClean="0"/>
              <a:t>20/09/2020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A36B1A-F927-4552-9995-46DDA7275F3A}" type="slidenum">
              <a:rPr lang="en-GB" smtClean="0"/>
              <a:t>‹#›</a:t>
            </a:fld>
            <a:endParaRPr lang="en-GB"/>
          </a:p>
        </p:txBody>
      </p:sp>
    </p:spTree>
    <p:extLst>
      <p:ext uri="{BB962C8B-B14F-4D97-AF65-F5344CB8AC3E}">
        <p14:creationId xmlns:p14="http://schemas.microsoft.com/office/powerpoint/2010/main" val="1556689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777737-BF06-498E-A911-F2E40FC2B650}" type="datetimeFigureOut">
              <a:rPr lang="en-GB" smtClean="0"/>
              <a:t>20/09/2020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A36B1A-F927-4552-9995-46DDA7275F3A}" type="slidenum">
              <a:rPr lang="en-GB" smtClean="0"/>
              <a:t>‹#›</a:t>
            </a:fld>
            <a:endParaRPr lang="en-GB"/>
          </a:p>
        </p:txBody>
      </p:sp>
    </p:spTree>
    <p:extLst>
      <p:ext uri="{BB962C8B-B14F-4D97-AF65-F5344CB8AC3E}">
        <p14:creationId xmlns:p14="http://schemas.microsoft.com/office/powerpoint/2010/main" val="3664630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777737-BF06-498E-A911-F2E40FC2B650}" type="datetimeFigureOut">
              <a:rPr lang="en-GB" smtClean="0"/>
              <a:t>20/09/2020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A36B1A-F927-4552-9995-46DDA7275F3A}" type="slidenum">
              <a:rPr lang="en-GB" smtClean="0"/>
              <a:t>‹#›</a:t>
            </a:fld>
            <a:endParaRPr lang="en-GB"/>
          </a:p>
        </p:txBody>
      </p:sp>
    </p:spTree>
    <p:extLst>
      <p:ext uri="{BB962C8B-B14F-4D97-AF65-F5344CB8AC3E}">
        <p14:creationId xmlns:p14="http://schemas.microsoft.com/office/powerpoint/2010/main" val="2109823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2777737-BF06-498E-A911-F2E40FC2B650}" type="datetimeFigureOut">
              <a:rPr lang="en-GB" smtClean="0"/>
              <a:t>20/09/2020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A36B1A-F927-4552-9995-46DDA7275F3A}" type="slidenum">
              <a:rPr lang="en-GB" smtClean="0"/>
              <a:t>‹#›</a:t>
            </a:fld>
            <a:endParaRPr lang="en-GB"/>
          </a:p>
        </p:txBody>
      </p:sp>
    </p:spTree>
    <p:extLst>
      <p:ext uri="{BB962C8B-B14F-4D97-AF65-F5344CB8AC3E}">
        <p14:creationId xmlns:p14="http://schemas.microsoft.com/office/powerpoint/2010/main" val="3909125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2777737-BF06-498E-A911-F2E40FC2B650}" type="datetimeFigureOut">
              <a:rPr lang="en-GB" smtClean="0"/>
              <a:t>20/09/2020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A36B1A-F927-4552-9995-46DDA7275F3A}" type="slidenum">
              <a:rPr lang="en-GB" smtClean="0"/>
              <a:t>‹#›</a:t>
            </a:fld>
            <a:endParaRPr lang="en-GB"/>
          </a:p>
        </p:txBody>
      </p:sp>
    </p:spTree>
    <p:extLst>
      <p:ext uri="{BB962C8B-B14F-4D97-AF65-F5344CB8AC3E}">
        <p14:creationId xmlns:p14="http://schemas.microsoft.com/office/powerpoint/2010/main" val="2561836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2777737-BF06-498E-A911-F2E40FC2B650}" type="datetimeFigureOut">
              <a:rPr lang="en-GB" smtClean="0"/>
              <a:t>20/09/2020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A36B1A-F927-4552-9995-46DDA7275F3A}" type="slidenum">
              <a:rPr lang="en-GB" smtClean="0"/>
              <a:t>‹#›</a:t>
            </a:fld>
            <a:endParaRPr lang="en-GB"/>
          </a:p>
        </p:txBody>
      </p:sp>
    </p:spTree>
    <p:extLst>
      <p:ext uri="{BB962C8B-B14F-4D97-AF65-F5344CB8AC3E}">
        <p14:creationId xmlns:p14="http://schemas.microsoft.com/office/powerpoint/2010/main" val="4065407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777737-BF06-498E-A911-F2E40FC2B650}" type="datetimeFigureOut">
              <a:rPr lang="en-GB" smtClean="0"/>
              <a:t>20/09/2020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3A36B1A-F927-4552-9995-46DDA7275F3A}" type="slidenum">
              <a:rPr lang="en-GB" smtClean="0"/>
              <a:t>‹#›</a:t>
            </a:fld>
            <a:endParaRPr lang="en-GB"/>
          </a:p>
        </p:txBody>
      </p:sp>
    </p:spTree>
    <p:extLst>
      <p:ext uri="{BB962C8B-B14F-4D97-AF65-F5344CB8AC3E}">
        <p14:creationId xmlns:p14="http://schemas.microsoft.com/office/powerpoint/2010/main" val="3720957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777737-BF06-498E-A911-F2E40FC2B650}" type="datetimeFigureOut">
              <a:rPr lang="en-GB" smtClean="0"/>
              <a:t>20/09/2020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A36B1A-F927-4552-9995-46DDA7275F3A}" type="slidenum">
              <a:rPr lang="en-GB" smtClean="0"/>
              <a:t>‹#›</a:t>
            </a:fld>
            <a:endParaRPr lang="en-GB"/>
          </a:p>
        </p:txBody>
      </p:sp>
    </p:spTree>
    <p:extLst>
      <p:ext uri="{BB962C8B-B14F-4D97-AF65-F5344CB8AC3E}">
        <p14:creationId xmlns:p14="http://schemas.microsoft.com/office/powerpoint/2010/main" val="2629496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777737-BF06-498E-A911-F2E40FC2B650}" type="datetimeFigureOut">
              <a:rPr lang="en-GB" smtClean="0"/>
              <a:t>20/09/2020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A36B1A-F927-4552-9995-46DDA7275F3A}" type="slidenum">
              <a:rPr lang="en-GB" smtClean="0"/>
              <a:t>‹#›</a:t>
            </a:fld>
            <a:endParaRPr lang="en-GB"/>
          </a:p>
        </p:txBody>
      </p:sp>
    </p:spTree>
    <p:extLst>
      <p:ext uri="{BB962C8B-B14F-4D97-AF65-F5344CB8AC3E}">
        <p14:creationId xmlns:p14="http://schemas.microsoft.com/office/powerpoint/2010/main" val="3382419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777737-BF06-498E-A911-F2E40FC2B650}" type="datetimeFigureOut">
              <a:rPr lang="en-GB" smtClean="0"/>
              <a:t>20/09/2020</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A36B1A-F927-4552-9995-46DDA7275F3A}" type="slidenum">
              <a:rPr lang="en-GB" smtClean="0"/>
              <a:t>‹#›</a:t>
            </a:fld>
            <a:endParaRPr lang="en-GB"/>
          </a:p>
        </p:txBody>
      </p:sp>
    </p:spTree>
    <p:extLst>
      <p:ext uri="{BB962C8B-B14F-4D97-AF65-F5344CB8AC3E}">
        <p14:creationId xmlns:p14="http://schemas.microsoft.com/office/powerpoint/2010/main" val="169128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615975"/>
            <a:ext cx="8420100" cy="2387600"/>
          </a:xfrm>
        </p:spPr>
        <p:txBody>
          <a:bodyPr/>
          <a:lstStyle/>
          <a:p>
            <a:r>
              <a:rPr lang="en-GB" dirty="0" smtClean="0"/>
              <a:t>Valley &amp; Mountain</a:t>
            </a:r>
            <a:br>
              <a:rPr lang="en-GB" dirty="0" smtClean="0"/>
            </a:br>
            <a:r>
              <a:rPr lang="en-GB" dirty="0" smtClean="0"/>
              <a:t>Mechanism</a:t>
            </a:r>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861" t="4555" r="2568" b="1958"/>
          <a:stretch/>
        </p:blipFill>
        <p:spPr>
          <a:xfrm>
            <a:off x="3789039" y="4107977"/>
            <a:ext cx="2734592" cy="200622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8490" t="6985" r="2191"/>
          <a:stretch/>
        </p:blipFill>
        <p:spPr>
          <a:xfrm>
            <a:off x="3794079" y="136478"/>
            <a:ext cx="2729552" cy="213187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3135" t="5028" r="7993" b="8036"/>
          <a:stretch/>
        </p:blipFill>
        <p:spPr>
          <a:xfrm>
            <a:off x="6662580" y="4107977"/>
            <a:ext cx="2715905" cy="1992573"/>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3126" r="9788" b="4444"/>
          <a:stretch/>
        </p:blipFill>
        <p:spPr>
          <a:xfrm>
            <a:off x="6807956" y="136478"/>
            <a:ext cx="2570529" cy="2115403"/>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4036" t="3856" r="1733" b="3848"/>
          <a:stretch/>
        </p:blipFill>
        <p:spPr>
          <a:xfrm>
            <a:off x="630076" y="136478"/>
            <a:ext cx="2879678" cy="2115403"/>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l="2931" t="4432" r="4624" b="8631"/>
          <a:stretch/>
        </p:blipFill>
        <p:spPr>
          <a:xfrm>
            <a:off x="630076" y="4107977"/>
            <a:ext cx="2825088" cy="1992573"/>
          </a:xfrm>
          <a:prstGeom prst="rect">
            <a:avLst/>
          </a:prstGeom>
        </p:spPr>
      </p:pic>
    </p:spTree>
    <p:extLst>
      <p:ext uri="{BB962C8B-B14F-4D97-AF65-F5344CB8AC3E}">
        <p14:creationId xmlns:p14="http://schemas.microsoft.com/office/powerpoint/2010/main" val="2334298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9561" y="77530"/>
            <a:ext cx="2114550" cy="2162175"/>
          </a:xfrm>
          <a:prstGeom prst="rect">
            <a:avLst/>
          </a:prstGeom>
        </p:spPr>
      </p:pic>
      <p:pic>
        <p:nvPicPr>
          <p:cNvPr id="5" name="Picture 4"/>
          <p:cNvPicPr>
            <a:picLocks noChangeAspect="1"/>
          </p:cNvPicPr>
          <p:nvPr/>
        </p:nvPicPr>
        <p:blipFill rotWithShape="1">
          <a:blip r:embed="rId3"/>
          <a:srcRect b="9018"/>
          <a:stretch/>
        </p:blipFill>
        <p:spPr>
          <a:xfrm>
            <a:off x="2494431" y="121652"/>
            <a:ext cx="1809750" cy="2296507"/>
          </a:xfrm>
          <a:prstGeom prst="rect">
            <a:avLst/>
          </a:prstGeom>
        </p:spPr>
      </p:pic>
      <p:pic>
        <p:nvPicPr>
          <p:cNvPr id="6" name="Picture 5"/>
          <p:cNvPicPr>
            <a:picLocks noChangeAspect="1"/>
          </p:cNvPicPr>
          <p:nvPr/>
        </p:nvPicPr>
        <p:blipFill rotWithShape="1">
          <a:blip r:embed="rId4"/>
          <a:srcRect b="7380"/>
          <a:stretch/>
        </p:blipFill>
        <p:spPr>
          <a:xfrm>
            <a:off x="4675656" y="258434"/>
            <a:ext cx="2758927" cy="2337829"/>
          </a:xfrm>
          <a:prstGeom prst="rect">
            <a:avLst/>
          </a:prstGeom>
        </p:spPr>
      </p:pic>
      <p:pic>
        <p:nvPicPr>
          <p:cNvPr id="7" name="Picture 6"/>
          <p:cNvPicPr>
            <a:picLocks noChangeAspect="1"/>
          </p:cNvPicPr>
          <p:nvPr/>
        </p:nvPicPr>
        <p:blipFill>
          <a:blip r:embed="rId5"/>
          <a:stretch>
            <a:fillRect/>
          </a:stretch>
        </p:blipFill>
        <p:spPr>
          <a:xfrm>
            <a:off x="7609395" y="258434"/>
            <a:ext cx="2143125" cy="2143125"/>
          </a:xfrm>
          <a:prstGeom prst="rect">
            <a:avLst/>
          </a:prstGeom>
        </p:spPr>
      </p:pic>
      <p:pic>
        <p:nvPicPr>
          <p:cNvPr id="8" name="Picture 7"/>
          <p:cNvPicPr>
            <a:picLocks noChangeAspect="1"/>
          </p:cNvPicPr>
          <p:nvPr/>
        </p:nvPicPr>
        <p:blipFill>
          <a:blip r:embed="rId6"/>
          <a:stretch>
            <a:fillRect/>
          </a:stretch>
        </p:blipFill>
        <p:spPr>
          <a:xfrm>
            <a:off x="184336" y="2358558"/>
            <a:ext cx="2009775" cy="2276475"/>
          </a:xfrm>
          <a:prstGeom prst="rect">
            <a:avLst/>
          </a:prstGeom>
        </p:spPr>
      </p:pic>
      <p:pic>
        <p:nvPicPr>
          <p:cNvPr id="10" name="Picture 9"/>
          <p:cNvPicPr>
            <a:picLocks noChangeAspect="1"/>
          </p:cNvPicPr>
          <p:nvPr/>
        </p:nvPicPr>
        <p:blipFill>
          <a:blip r:embed="rId7"/>
          <a:stretch>
            <a:fillRect/>
          </a:stretch>
        </p:blipFill>
        <p:spPr>
          <a:xfrm>
            <a:off x="210110" y="4635033"/>
            <a:ext cx="2190750" cy="2085975"/>
          </a:xfrm>
          <a:prstGeom prst="rect">
            <a:avLst/>
          </a:prstGeom>
        </p:spPr>
      </p:pic>
      <p:pic>
        <p:nvPicPr>
          <p:cNvPr id="11" name="Picture 10"/>
          <p:cNvPicPr>
            <a:picLocks noChangeAspect="1"/>
          </p:cNvPicPr>
          <p:nvPr/>
        </p:nvPicPr>
        <p:blipFill>
          <a:blip r:embed="rId8"/>
          <a:stretch>
            <a:fillRect/>
          </a:stretch>
        </p:blipFill>
        <p:spPr>
          <a:xfrm>
            <a:off x="2270328" y="2450945"/>
            <a:ext cx="2143125" cy="2143125"/>
          </a:xfrm>
          <a:prstGeom prst="rect">
            <a:avLst/>
          </a:prstGeom>
        </p:spPr>
      </p:pic>
      <p:pic>
        <p:nvPicPr>
          <p:cNvPr id="12" name="Picture 11"/>
          <p:cNvPicPr>
            <a:picLocks noChangeAspect="1"/>
          </p:cNvPicPr>
          <p:nvPr/>
        </p:nvPicPr>
        <p:blipFill rotWithShape="1">
          <a:blip r:embed="rId9"/>
          <a:srcRect t="14086" b="10587"/>
          <a:stretch/>
        </p:blipFill>
        <p:spPr>
          <a:xfrm>
            <a:off x="7194176" y="2596263"/>
            <a:ext cx="2372887" cy="1936376"/>
          </a:xfrm>
          <a:prstGeom prst="rect">
            <a:avLst/>
          </a:prstGeom>
        </p:spPr>
      </p:pic>
      <p:pic>
        <p:nvPicPr>
          <p:cNvPr id="14" name="Picture 13"/>
          <p:cNvPicPr>
            <a:picLocks noChangeAspect="1"/>
          </p:cNvPicPr>
          <p:nvPr/>
        </p:nvPicPr>
        <p:blipFill rotWithShape="1">
          <a:blip r:embed="rId10"/>
          <a:srcRect t="12118" b="14712"/>
          <a:stretch/>
        </p:blipFill>
        <p:spPr>
          <a:xfrm>
            <a:off x="4755533" y="2895319"/>
            <a:ext cx="2143125" cy="1568124"/>
          </a:xfrm>
          <a:prstGeom prst="rect">
            <a:avLst/>
          </a:prstGeom>
        </p:spPr>
      </p:pic>
      <p:pic>
        <p:nvPicPr>
          <p:cNvPr id="15" name="Picture 14"/>
          <p:cNvPicPr>
            <a:picLocks noChangeAspect="1"/>
          </p:cNvPicPr>
          <p:nvPr/>
        </p:nvPicPr>
        <p:blipFill>
          <a:blip r:embed="rId11"/>
          <a:stretch>
            <a:fillRect/>
          </a:stretch>
        </p:blipFill>
        <p:spPr>
          <a:xfrm>
            <a:off x="7309056" y="4600434"/>
            <a:ext cx="2143125" cy="2143125"/>
          </a:xfrm>
          <a:prstGeom prst="rect">
            <a:avLst/>
          </a:prstGeom>
        </p:spPr>
      </p:pic>
      <p:pic>
        <p:nvPicPr>
          <p:cNvPr id="16" name="Picture 15"/>
          <p:cNvPicPr>
            <a:picLocks noChangeAspect="1"/>
          </p:cNvPicPr>
          <p:nvPr/>
        </p:nvPicPr>
        <p:blipFill>
          <a:blip r:embed="rId12"/>
          <a:stretch>
            <a:fillRect/>
          </a:stretch>
        </p:blipFill>
        <p:spPr>
          <a:xfrm>
            <a:off x="5347838" y="4762499"/>
            <a:ext cx="1550820" cy="1894598"/>
          </a:xfrm>
          <a:prstGeom prst="rect">
            <a:avLst/>
          </a:prstGeom>
        </p:spPr>
      </p:pic>
      <p:pic>
        <p:nvPicPr>
          <p:cNvPr id="17" name="Picture 16"/>
          <p:cNvPicPr>
            <a:picLocks noChangeAspect="1"/>
          </p:cNvPicPr>
          <p:nvPr/>
        </p:nvPicPr>
        <p:blipFill rotWithShape="1">
          <a:blip r:embed="rId13"/>
          <a:srcRect b="9759"/>
          <a:stretch/>
        </p:blipFill>
        <p:spPr>
          <a:xfrm>
            <a:off x="2849201" y="4718026"/>
            <a:ext cx="2018634" cy="1973426"/>
          </a:xfrm>
          <a:prstGeom prst="rect">
            <a:avLst/>
          </a:prstGeom>
        </p:spPr>
      </p:pic>
    </p:spTree>
    <p:extLst>
      <p:ext uri="{BB962C8B-B14F-4D97-AF65-F5344CB8AC3E}">
        <p14:creationId xmlns:p14="http://schemas.microsoft.com/office/powerpoint/2010/main" val="4094214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7"/>
            <a:ext cx="5356691" cy="1325563"/>
          </a:xfrm>
        </p:spPr>
        <p:txBody>
          <a:bodyPr/>
          <a:lstStyle/>
          <a:p>
            <a:r>
              <a:rPr lang="en-GB" dirty="0" smtClean="0"/>
              <a:t>Lesson Task 1</a:t>
            </a:r>
            <a:br>
              <a:rPr lang="en-GB" dirty="0" smtClean="0"/>
            </a:br>
            <a:r>
              <a:rPr lang="en-GB" sz="3200" i="1" dirty="0" smtClean="0"/>
              <a:t>Background</a:t>
            </a:r>
            <a:endParaRPr lang="en-GB" sz="3200" i="1" dirty="0"/>
          </a:p>
        </p:txBody>
      </p:sp>
      <p:sp>
        <p:nvSpPr>
          <p:cNvPr id="3" name="Content Placeholder 2"/>
          <p:cNvSpPr>
            <a:spLocks noGrp="1"/>
          </p:cNvSpPr>
          <p:nvPr>
            <p:ph idx="1"/>
          </p:nvPr>
        </p:nvSpPr>
        <p:spPr>
          <a:xfrm>
            <a:off x="681038" y="1825625"/>
            <a:ext cx="8978864" cy="4752596"/>
          </a:xfrm>
        </p:spPr>
        <p:txBody>
          <a:bodyPr>
            <a:normAutofit/>
          </a:bodyPr>
          <a:lstStyle/>
          <a:p>
            <a:r>
              <a:rPr lang="en-GB" sz="2400" dirty="0" smtClean="0"/>
              <a:t>Sketch out 2-3 designs from the resource sheets onto the black A4 paper.</a:t>
            </a:r>
          </a:p>
          <a:p>
            <a:r>
              <a:rPr lang="en-GB" sz="2400" dirty="0" smtClean="0"/>
              <a:t>Cut out using scissors and a craft knife – </a:t>
            </a:r>
            <a:r>
              <a:rPr lang="en-GB" sz="2400" b="1" dirty="0" smtClean="0">
                <a:solidFill>
                  <a:srgbClr val="FF0000"/>
                </a:solidFill>
              </a:rPr>
              <a:t>NB Health &amp; Safety!</a:t>
            </a:r>
          </a:p>
          <a:p>
            <a:r>
              <a:rPr lang="en-GB" sz="2400" dirty="0" smtClean="0"/>
              <a:t>Using the sheets of coloured paper in your pack create a background for your black silhouettes. One sheet needs to remain A4 and folded in half. The other colours can be used to create organic shapes, which are then layered on top of the A4 sheet.</a:t>
            </a:r>
          </a:p>
          <a:p>
            <a:r>
              <a:rPr lang="en-GB" sz="2400" dirty="0" smtClean="0"/>
              <a:t>Now add your silhouettes (black cut outs)                                                  by gluing in place.</a:t>
            </a:r>
          </a:p>
          <a:p>
            <a:r>
              <a:rPr lang="en-GB" sz="2400" dirty="0" smtClean="0"/>
              <a:t>Make sure your name is on the back.</a:t>
            </a:r>
            <a:endParaRPr lang="en-GB" sz="2400"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6798" t="5816" r="6144" b="12353"/>
          <a:stretch/>
        </p:blipFill>
        <p:spPr>
          <a:xfrm>
            <a:off x="6243469" y="4201923"/>
            <a:ext cx="3157323" cy="2225771"/>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6013" t="5033" r="5359" b="14445"/>
          <a:stretch/>
        </p:blipFill>
        <p:spPr>
          <a:xfrm>
            <a:off x="7032237" y="123373"/>
            <a:ext cx="2498111" cy="1702252"/>
          </a:xfrm>
          <a:prstGeom prst="rect">
            <a:avLst/>
          </a:prstGeom>
        </p:spPr>
      </p:pic>
    </p:spTree>
    <p:extLst>
      <p:ext uri="{BB962C8B-B14F-4D97-AF65-F5344CB8AC3E}">
        <p14:creationId xmlns:p14="http://schemas.microsoft.com/office/powerpoint/2010/main" val="1554202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Task 2</a:t>
            </a:r>
            <a:br>
              <a:rPr lang="en-GB" dirty="0" smtClean="0"/>
            </a:br>
            <a:r>
              <a:rPr lang="en-GB" sz="2800" i="1" dirty="0" smtClean="0"/>
              <a:t>Valley &amp; Mountain (Bat)</a:t>
            </a:r>
            <a:endParaRPr lang="en-GB" sz="2800" i="1" dirty="0"/>
          </a:p>
        </p:txBody>
      </p:sp>
      <p:sp>
        <p:nvSpPr>
          <p:cNvPr id="3" name="Content Placeholder 2"/>
          <p:cNvSpPr>
            <a:spLocks noGrp="1"/>
          </p:cNvSpPr>
          <p:nvPr>
            <p:ph idx="1"/>
          </p:nvPr>
        </p:nvSpPr>
        <p:spPr>
          <a:xfrm>
            <a:off x="681038" y="1825625"/>
            <a:ext cx="8543925" cy="4752596"/>
          </a:xfrm>
        </p:spPr>
        <p:txBody>
          <a:bodyPr>
            <a:normAutofit fontScale="85000" lnSpcReduction="20000"/>
          </a:bodyPr>
          <a:lstStyle/>
          <a:p>
            <a:r>
              <a:rPr lang="en-GB" dirty="0" smtClean="0"/>
              <a:t>Using the template for a bat create a Valley &amp; </a:t>
            </a:r>
            <a:r>
              <a:rPr lang="en-GB" dirty="0"/>
              <a:t>M</a:t>
            </a:r>
            <a:r>
              <a:rPr lang="en-GB" dirty="0" smtClean="0"/>
              <a:t>ountain mechanism.</a:t>
            </a:r>
          </a:p>
          <a:p>
            <a:r>
              <a:rPr lang="en-GB" dirty="0" smtClean="0"/>
              <a:t>Fold a piece of coloured paper in half.</a:t>
            </a:r>
          </a:p>
          <a:p>
            <a:r>
              <a:rPr lang="en-GB" dirty="0" smtClean="0"/>
              <a:t>Place the template in line with the centre fold.</a:t>
            </a:r>
          </a:p>
          <a:p>
            <a:r>
              <a:rPr lang="en-GB" dirty="0" smtClean="0"/>
              <a:t>Draw round the template. (Note the dashed fold line)</a:t>
            </a:r>
            <a:endParaRPr lang="en-GB" b="1" dirty="0" smtClean="0">
              <a:solidFill>
                <a:srgbClr val="FF0000"/>
              </a:solidFill>
            </a:endParaRPr>
          </a:p>
          <a:p>
            <a:r>
              <a:rPr lang="en-GB" dirty="0" smtClean="0"/>
              <a:t>Cut out the shape whilst keeping your paper folded.</a:t>
            </a:r>
          </a:p>
          <a:p>
            <a:r>
              <a:rPr lang="en-GB" dirty="0" smtClean="0"/>
              <a:t>Fold the wings as identified by the dashed line.</a:t>
            </a:r>
          </a:p>
          <a:p>
            <a:r>
              <a:rPr lang="en-GB" dirty="0" smtClean="0"/>
              <a:t>Your bat should look like two valleys created by the wings and mountain in the middle which forms the body.</a:t>
            </a:r>
          </a:p>
          <a:p>
            <a:r>
              <a:rPr lang="en-GB" dirty="0" smtClean="0"/>
              <a:t>Add glue to the outer part of the wings.</a:t>
            </a:r>
          </a:p>
          <a:p>
            <a:r>
              <a:rPr lang="en-GB" dirty="0" smtClean="0"/>
              <a:t>Position the centre fold of the bat in line with the centre fold of your background, glue down the wings.</a:t>
            </a:r>
          </a:p>
          <a:p>
            <a:r>
              <a:rPr lang="en-GB" dirty="0" smtClean="0"/>
              <a:t>You should now have a working valley and mountain mechanism.</a:t>
            </a:r>
            <a:endParaRPr lang="en-GB" dirty="0"/>
          </a:p>
        </p:txBody>
      </p:sp>
      <p:pic>
        <p:nvPicPr>
          <p:cNvPr id="4" name="Picture 3"/>
          <p:cNvPicPr>
            <a:picLocks noChangeAspect="1"/>
          </p:cNvPicPr>
          <p:nvPr/>
        </p:nvPicPr>
        <p:blipFill rotWithShape="1">
          <a:blip r:embed="rId2"/>
          <a:srcRect l="12475" t="7020" r="16055"/>
          <a:stretch/>
        </p:blipFill>
        <p:spPr>
          <a:xfrm>
            <a:off x="7933765" y="145865"/>
            <a:ext cx="1734382" cy="1658067"/>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0327" t="8954" r="8301" b="17582"/>
          <a:stretch/>
        </p:blipFill>
        <p:spPr>
          <a:xfrm>
            <a:off x="7712099" y="2306251"/>
            <a:ext cx="1956048" cy="1324456"/>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6406" t="11307" r="9085" b="14183"/>
          <a:stretch/>
        </p:blipFill>
        <p:spPr>
          <a:xfrm>
            <a:off x="5218359" y="145865"/>
            <a:ext cx="2493740" cy="1648993"/>
          </a:xfrm>
          <a:prstGeom prst="rect">
            <a:avLst/>
          </a:prstGeom>
        </p:spPr>
      </p:pic>
    </p:spTree>
    <p:extLst>
      <p:ext uri="{BB962C8B-B14F-4D97-AF65-F5344CB8AC3E}">
        <p14:creationId xmlns:p14="http://schemas.microsoft.com/office/powerpoint/2010/main" val="3881369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438</TotalTime>
  <Words>238</Words>
  <Application>Microsoft Office PowerPoint</Application>
  <PresentationFormat>A4 Paper (210x297 mm)</PresentationFormat>
  <Paragraphs>18</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Valley &amp; Mountain Mechanism</vt:lpstr>
      <vt:lpstr>PowerPoint Presentation</vt:lpstr>
      <vt:lpstr>Lesson Task 1 Background</vt:lpstr>
      <vt:lpstr>Lesson Task 2 Valley &amp; Mountain (Bat)</vt:lpstr>
    </vt:vector>
  </TitlesOfParts>
  <Company>osi.local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Richards</dc:creator>
  <cp:lastModifiedBy>Victoria Richards</cp:lastModifiedBy>
  <cp:revision>16</cp:revision>
  <cp:lastPrinted>2020-03-11T14:31:22Z</cp:lastPrinted>
  <dcterms:created xsi:type="dcterms:W3CDTF">2018-03-26T07:10:58Z</dcterms:created>
  <dcterms:modified xsi:type="dcterms:W3CDTF">2020-09-20T10:58:29Z</dcterms:modified>
</cp:coreProperties>
</file>