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61" r:id="rId5"/>
    <p:sldId id="258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4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77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77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40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24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81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42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65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031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4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5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D8EDA-E344-4D99-A811-2880E9A47AFF}" type="datetimeFigureOut">
              <a:rPr lang="en-GB" smtClean="0"/>
              <a:t>18/01/21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43E9A-022E-4C06-BA91-71040D167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075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q5YzFR82bV0&amp;safe=tru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18601"/>
          <a:stretch/>
        </p:blipFill>
        <p:spPr>
          <a:xfrm rot="2083403">
            <a:off x="606218" y="4082042"/>
            <a:ext cx="2466975" cy="15041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098" y="5633756"/>
            <a:ext cx="988856" cy="941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" y="523356"/>
            <a:ext cx="1675559" cy="15058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021" y="523355"/>
            <a:ext cx="1839803" cy="15195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26" y="512350"/>
            <a:ext cx="2075967" cy="15489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16" y="512350"/>
            <a:ext cx="1893590" cy="15300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67576" y="2132252"/>
            <a:ext cx="615075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Spiral mechanism </a:t>
            </a:r>
            <a:r>
              <a:rPr lang="en-GB" dirty="0" smtClean="0"/>
              <a:t>– </a:t>
            </a:r>
            <a:r>
              <a:rPr lang="en-GB" sz="1600" dirty="0" smtClean="0"/>
              <a:t>Turn your spiral mechanism into a picture. Consider what the actual spiral could be – the track of a roller coaster?</a:t>
            </a:r>
          </a:p>
          <a:p>
            <a:r>
              <a:rPr lang="en-GB" sz="1600" dirty="0" smtClean="0"/>
              <a:t>Decorate the spiral with additional pictures that you draw and cut out and then stick on to the spiral.</a:t>
            </a:r>
          </a:p>
          <a:p>
            <a:r>
              <a:rPr lang="en-GB" sz="1600" dirty="0" smtClean="0"/>
              <a:t>Produce an A4 page of research ideas which will enable you to complete your own spiral mechanism design.</a:t>
            </a:r>
            <a:endParaRPr lang="en-GB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4183" y="4154581"/>
            <a:ext cx="197167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784" y="5230896"/>
            <a:ext cx="2197075" cy="1494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0809" y="3411308"/>
            <a:ext cx="1466812" cy="1486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8128" y="3718903"/>
            <a:ext cx="1997831" cy="1779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" y="2355226"/>
            <a:ext cx="3213134" cy="17993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3935" y="5021163"/>
            <a:ext cx="1560561" cy="1560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82337" y="5409222"/>
            <a:ext cx="1034004" cy="85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800" y="356906"/>
            <a:ext cx="2894200" cy="3039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978" y="676554"/>
            <a:ext cx="2564187" cy="2564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966" y="441483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182" y="246249"/>
            <a:ext cx="2133600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6166" y="2599484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495" y="3396477"/>
            <a:ext cx="3179670" cy="3027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0840" y="4568358"/>
            <a:ext cx="2171700" cy="21050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4495" y="246249"/>
            <a:ext cx="3811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Internet research for spiral mechanism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524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90240" y="-1260083"/>
            <a:ext cx="6725520" cy="951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make a spiral pop-up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www.youtube.com/watch?v=q5YzFR82bV0&amp;safe=true</a:t>
            </a:r>
            <a:endParaRPr lang="en-GB" sz="2000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10" t="19419" r="34605" b="16758"/>
          <a:stretch/>
        </p:blipFill>
        <p:spPr>
          <a:xfrm>
            <a:off x="1196192" y="2354824"/>
            <a:ext cx="7149317" cy="40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77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5562" r="3529" b="5883"/>
          <a:stretch/>
        </p:blipFill>
        <p:spPr>
          <a:xfrm>
            <a:off x="5310784" y="242046"/>
            <a:ext cx="3778624" cy="27835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18457" r="2839" b="7938"/>
          <a:stretch/>
        </p:blipFill>
        <p:spPr>
          <a:xfrm>
            <a:off x="416859" y="3536574"/>
            <a:ext cx="5032878" cy="2925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5373" r="13875"/>
          <a:stretch/>
        </p:blipFill>
        <p:spPr>
          <a:xfrm>
            <a:off x="5741090" y="3536575"/>
            <a:ext cx="3348318" cy="29250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4742" y="685799"/>
            <a:ext cx="3309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Harrington" panose="04040505050A02020702" pitchFamily="82" charset="0"/>
              </a:rPr>
              <a:t>FINAL OUTCOME</a:t>
            </a:r>
            <a:endParaRPr lang="en-GB" sz="48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9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81</Words>
  <Application>Microsoft Office PowerPoint</Application>
  <PresentationFormat>A4 Paper (210x297 mm)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Harrington</vt:lpstr>
      <vt:lpstr>Office Theme</vt:lpstr>
      <vt:lpstr>PowerPoint Presentation</vt:lpstr>
      <vt:lpstr>PowerPoint Presentation</vt:lpstr>
      <vt:lpstr>PowerPoint Presentation</vt:lpstr>
      <vt:lpstr>How to make a spiral pop-up</vt:lpstr>
      <vt:lpstr>PowerPoint Presentation</vt:lpstr>
    </vt:vector>
  </TitlesOfParts>
  <Company>osi.local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Richards</dc:creator>
  <cp:lastModifiedBy>Victoria Richards</cp:lastModifiedBy>
  <cp:revision>9</cp:revision>
  <cp:lastPrinted>2018-07-18T12:56:19Z</cp:lastPrinted>
  <dcterms:created xsi:type="dcterms:W3CDTF">2018-07-18T12:38:03Z</dcterms:created>
  <dcterms:modified xsi:type="dcterms:W3CDTF">2021-01-18T08:37:35Z</dcterms:modified>
</cp:coreProperties>
</file>