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7" r:id="rId5"/>
    <p:sldId id="261" r:id="rId6"/>
    <p:sldId id="258" r:id="rId7"/>
    <p:sldId id="259" r:id="rId8"/>
    <p:sldId id="266" r:id="rId9"/>
    <p:sldId id="260" r:id="rId10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026" y="108"/>
      </p:cViewPr>
      <p:guideLst>
        <p:guide orient="horz" pos="2160"/>
        <p:guide pos="30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63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89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14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757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70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28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50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42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0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D0866-4546-492A-86F0-FD2AAB9ECDF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719FE-2FA3-497E-83E7-FA3308824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81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680" y="389964"/>
            <a:ext cx="96936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600" dirty="0" smtClean="0"/>
              <a:t>Rocket – Valley &amp; Mountain Mechanism</a:t>
            </a:r>
            <a:endParaRPr lang="en-GB" sz="4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4654" r="4851" b="9712"/>
          <a:stretch/>
        </p:blipFill>
        <p:spPr>
          <a:xfrm>
            <a:off x="1097902" y="1190183"/>
            <a:ext cx="7637172" cy="54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10523" r="11634" b="13138"/>
          <a:stretch/>
        </p:blipFill>
        <p:spPr>
          <a:xfrm>
            <a:off x="741176" y="310865"/>
            <a:ext cx="8350624" cy="62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14757" r="8576" b="11377"/>
          <a:stretch/>
        </p:blipFill>
        <p:spPr>
          <a:xfrm rot="10800000">
            <a:off x="528033" y="307026"/>
            <a:ext cx="8671067" cy="61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95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874" y="4376925"/>
            <a:ext cx="2352675" cy="194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162" y="3006168"/>
            <a:ext cx="2543175" cy="1800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869" y="177058"/>
            <a:ext cx="8543925" cy="1325563"/>
          </a:xfrm>
        </p:spPr>
        <p:txBody>
          <a:bodyPr/>
          <a:lstStyle/>
          <a:p>
            <a:r>
              <a:rPr lang="en-GB" dirty="0" smtClean="0"/>
              <a:t>Research Clip Art style images</a:t>
            </a:r>
            <a:br>
              <a:rPr lang="en-GB" dirty="0" smtClean="0"/>
            </a:br>
            <a:r>
              <a:rPr lang="en-GB" sz="1800" dirty="0" smtClean="0"/>
              <a:t>(Remember this makes it easier for you to reproduce out of colour paper).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64" y="1690690"/>
            <a:ext cx="1952625" cy="234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087" y="535924"/>
            <a:ext cx="200025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819" y="1527362"/>
            <a:ext cx="196215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880" y="1527362"/>
            <a:ext cx="1322013" cy="1524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91" y="4376925"/>
            <a:ext cx="2857500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7363" y="4133105"/>
            <a:ext cx="1484469" cy="1146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244" y="4990637"/>
            <a:ext cx="1528217" cy="14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0" y="329113"/>
            <a:ext cx="2810500" cy="1627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0" y="2519362"/>
            <a:ext cx="2514600" cy="181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054" y="261878"/>
            <a:ext cx="3028950" cy="1504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466" y="329113"/>
            <a:ext cx="1809750" cy="2524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2050" r="20356"/>
          <a:stretch/>
        </p:blipFill>
        <p:spPr>
          <a:xfrm>
            <a:off x="3020453" y="1956886"/>
            <a:ext cx="1896035" cy="23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394" y="4636994"/>
            <a:ext cx="2609850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4054" y="4460781"/>
            <a:ext cx="2171700" cy="2105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9677" y="1956886"/>
            <a:ext cx="2514600" cy="1819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1176" y="4268332"/>
            <a:ext cx="1348688" cy="2297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6197" r="16853"/>
          <a:stretch/>
        </p:blipFill>
        <p:spPr>
          <a:xfrm>
            <a:off x="7597589" y="3198334"/>
            <a:ext cx="1855694" cy="1647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6910" y="5022371"/>
            <a:ext cx="1694894" cy="15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990996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Use clipart style images to inspire and help you to  create background characters.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33726" r="68137" b="42745"/>
          <a:stretch/>
        </p:blipFill>
        <p:spPr>
          <a:xfrm>
            <a:off x="681038" y="2070847"/>
            <a:ext cx="2491788" cy="2105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17669" r="63137" b="47822"/>
          <a:stretch/>
        </p:blipFill>
        <p:spPr>
          <a:xfrm rot="5400000">
            <a:off x="714654" y="4403911"/>
            <a:ext cx="1815353" cy="1775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2" t="39412" r="17304" b="41765"/>
          <a:stretch/>
        </p:blipFill>
        <p:spPr>
          <a:xfrm rot="10800000">
            <a:off x="3535602" y="1759717"/>
            <a:ext cx="1931242" cy="1911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t="71569" r="24951" b="12353"/>
          <a:stretch/>
        </p:blipFill>
        <p:spPr>
          <a:xfrm rot="10800000">
            <a:off x="3092824" y="5096434"/>
            <a:ext cx="4612341" cy="1102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2" t="42156" r="43988" b="42390"/>
          <a:stretch/>
        </p:blipFill>
        <p:spPr>
          <a:xfrm>
            <a:off x="7585435" y="1759717"/>
            <a:ext cx="1711592" cy="3065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67721" t="862" r="2358" b="66625"/>
          <a:stretch/>
        </p:blipFill>
        <p:spPr>
          <a:xfrm>
            <a:off x="5291417" y="3765702"/>
            <a:ext cx="1627094" cy="11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 assembly of rocket mechanism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Select an appropriate colour background and fold in half</a:t>
            </a:r>
            <a:r>
              <a:rPr lang="en-GB" dirty="0" smtClean="0"/>
              <a:t>.</a:t>
            </a:r>
          </a:p>
          <a:p>
            <a:r>
              <a:rPr lang="en-GB" dirty="0" smtClean="0"/>
              <a:t>Position your background characters. Remember your Rocket must go in the middle of the page.</a:t>
            </a:r>
          </a:p>
          <a:p>
            <a:r>
              <a:rPr lang="en-GB" dirty="0" smtClean="0"/>
              <a:t>Glue down the characters in place.</a:t>
            </a:r>
          </a:p>
          <a:p>
            <a:r>
              <a:rPr lang="en-GB" dirty="0" smtClean="0"/>
              <a:t>Create your valley and mountain rocket out of coloured paper. Cut, fold and glue in position.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1" y="4684855"/>
            <a:ext cx="2770581" cy="197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863" r="3160" b="8748"/>
          <a:stretch/>
        </p:blipFill>
        <p:spPr>
          <a:xfrm>
            <a:off x="399246" y="193183"/>
            <a:ext cx="913882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48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t="17451" r="7402" b="10981"/>
          <a:stretch/>
        </p:blipFill>
        <p:spPr>
          <a:xfrm>
            <a:off x="224053" y="329659"/>
            <a:ext cx="9372809" cy="627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</TotalTime>
  <Words>99</Words>
  <Application>Microsoft Office PowerPoint</Application>
  <PresentationFormat>A4 Paper (210x297 mm)</PresentationFormat>
  <Paragraphs>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Research Clip Art style images (Remember this makes it easier for you to reproduce out of colour paper).</vt:lpstr>
      <vt:lpstr>PowerPoint Presentation</vt:lpstr>
      <vt:lpstr>Use clipart style images to inspire and help you to  create background characters.</vt:lpstr>
      <vt:lpstr>Final assembly of rocket mechanism</vt:lpstr>
      <vt:lpstr>PowerPoint Presentation</vt:lpstr>
      <vt:lpstr>PowerPoint Presentation</vt:lpstr>
    </vt:vector>
  </TitlesOfParts>
  <Company>osi.local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Richards</dc:creator>
  <cp:lastModifiedBy>Victoria Richards</cp:lastModifiedBy>
  <cp:revision>16</cp:revision>
  <cp:lastPrinted>2019-09-25T11:38:06Z</cp:lastPrinted>
  <dcterms:created xsi:type="dcterms:W3CDTF">2018-09-25T08:13:21Z</dcterms:created>
  <dcterms:modified xsi:type="dcterms:W3CDTF">2021-02-09T14:48:15Z</dcterms:modified>
</cp:coreProperties>
</file>