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6"/>
  </p:notesMasterIdLst>
  <p:sldIdLst>
    <p:sldId id="257" r:id="rId2"/>
    <p:sldId id="256" r:id="rId3"/>
    <p:sldId id="258" r:id="rId4"/>
    <p:sldId id="259" r:id="rId5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23" d="100"/>
          <a:sy n="23" d="100"/>
        </p:scale>
        <p:origin x="45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C7D63-6683-4B99-B482-9EFD1E3A8E6B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365E9-893F-4F2E-9A2A-7931E69DE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257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tagine for link</a:t>
            </a:r>
            <a:r>
              <a:rPr lang="en-GB" baseline="0" dirty="0"/>
              <a:t> to </a:t>
            </a:r>
            <a:r>
              <a:rPr lang="en-GB" baseline="0" dirty="0" err="1"/>
              <a:t>Euroclub</a:t>
            </a:r>
            <a:r>
              <a:rPr lang="en-GB" baseline="0" dirty="0"/>
              <a:t> quiz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365E9-893F-4F2E-9A2A-7931E69DEB1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831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365E9-893F-4F2E-9A2A-7931E69DEB1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06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F2C1-4822-4668-B9DC-605A2272EC11}" type="datetimeFigureOut">
              <a:rPr lang="en-GB" smtClean="0"/>
              <a:t>02/03/2021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4F84-7A7F-4250-A307-CE26DF0954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49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F2C1-4822-4668-B9DC-605A2272EC11}" type="datetimeFigureOut">
              <a:rPr lang="en-GB" smtClean="0"/>
              <a:t>02/03/2021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4F84-7A7F-4250-A307-CE26DF0954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4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F2C1-4822-4668-B9DC-605A2272EC11}" type="datetimeFigureOut">
              <a:rPr lang="en-GB" smtClean="0"/>
              <a:t>02/03/2021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4F84-7A7F-4250-A307-CE26DF09540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1986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F2C1-4822-4668-B9DC-605A2272EC11}" type="datetimeFigureOut">
              <a:rPr lang="en-GB" smtClean="0"/>
              <a:t>02/03/2021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4F84-7A7F-4250-A307-CE26DF0954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825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F2C1-4822-4668-B9DC-605A2272EC11}" type="datetimeFigureOut">
              <a:rPr lang="en-GB" smtClean="0"/>
              <a:t>02/03/2021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4F84-7A7F-4250-A307-CE26DF09540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1367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F2C1-4822-4668-B9DC-605A2272EC11}" type="datetimeFigureOut">
              <a:rPr lang="en-GB" smtClean="0"/>
              <a:t>02/03/2021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4F84-7A7F-4250-A307-CE26DF0954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4904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F2C1-4822-4668-B9DC-605A2272EC11}" type="datetimeFigureOut">
              <a:rPr lang="en-GB" smtClean="0"/>
              <a:t>02/03/2021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4F84-7A7F-4250-A307-CE26DF0954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131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F2C1-4822-4668-B9DC-605A2272EC11}" type="datetimeFigureOut">
              <a:rPr lang="en-GB" smtClean="0"/>
              <a:t>02/03/2021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4F84-7A7F-4250-A307-CE26DF0954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57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F2C1-4822-4668-B9DC-605A2272EC11}" type="datetimeFigureOut">
              <a:rPr lang="en-GB" smtClean="0"/>
              <a:t>02/03/2021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4F84-7A7F-4250-A307-CE26DF0954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06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F2C1-4822-4668-B9DC-605A2272EC11}" type="datetimeFigureOut">
              <a:rPr lang="en-GB" smtClean="0"/>
              <a:t>02/03/2021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4F84-7A7F-4250-A307-CE26DF0954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11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F2C1-4822-4668-B9DC-605A2272EC11}" type="datetimeFigureOut">
              <a:rPr lang="en-GB" smtClean="0"/>
              <a:t>02/03/2021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4F84-7A7F-4250-A307-CE26DF0954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67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F2C1-4822-4668-B9DC-605A2272EC11}" type="datetimeFigureOut">
              <a:rPr lang="en-GB" smtClean="0"/>
              <a:t>02/03/2021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4F84-7A7F-4250-A307-CE26DF0954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01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F2C1-4822-4668-B9DC-605A2272EC11}" type="datetimeFigureOut">
              <a:rPr lang="en-GB" smtClean="0"/>
              <a:t>02/03/2021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4F84-7A7F-4250-A307-CE26DF0954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078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F2C1-4822-4668-B9DC-605A2272EC11}" type="datetimeFigureOut">
              <a:rPr lang="en-GB" smtClean="0"/>
              <a:t>02/03/2021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4F84-7A7F-4250-A307-CE26DF0954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29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F2C1-4822-4668-B9DC-605A2272EC11}" type="datetimeFigureOut">
              <a:rPr lang="en-GB" smtClean="0"/>
              <a:t>02/03/2021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4F84-7A7F-4250-A307-CE26DF0954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882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F2C1-4822-4668-B9DC-605A2272EC11}" type="datetimeFigureOut">
              <a:rPr lang="en-GB" smtClean="0"/>
              <a:t>02/03/2021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4F84-7A7F-4250-A307-CE26DF0954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681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AF2C1-4822-4668-B9DC-605A2272EC11}" type="datetimeFigureOut">
              <a:rPr lang="en-GB" smtClean="0"/>
              <a:t>02/03/2021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1FC4F84-7A7F-4250-A307-CE26DF0954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97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hyperlink" Target="https://www.euroclub-schools.org/food-zone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g"/><Relationship Id="rId12" Type="http://schemas.openxmlformats.org/officeDocument/2006/relationships/image" Target="../media/image10.jpeg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g"/><Relationship Id="rId19" Type="http://schemas.openxmlformats.org/officeDocument/2006/relationships/image" Target="../media/image14.jpeg"/><Relationship Id="rId4" Type="http://schemas.openxmlformats.org/officeDocument/2006/relationships/image" Target="../media/image2.jpeg"/><Relationship Id="rId9" Type="http://schemas.openxmlformats.org/officeDocument/2006/relationships/image" Target="../media/image7.jp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10" Type="http://schemas.openxmlformats.org/officeDocument/2006/relationships/image" Target="../media/image15.emf"/><Relationship Id="rId4" Type="http://schemas.openxmlformats.org/officeDocument/2006/relationships/image" Target="../media/image16.png"/><Relationship Id="rId9" Type="http://schemas.openxmlformats.org/officeDocument/2006/relationships/package" Target="../embeddings/Microsoft_PowerPoint_Presentation1.ppt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009" y="19971"/>
            <a:ext cx="8596668" cy="1320800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Cultural Food Project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354" y="182732"/>
            <a:ext cx="2899380" cy="217453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33" y="1970754"/>
            <a:ext cx="3109724" cy="23322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71" y="4343401"/>
            <a:ext cx="3596206" cy="2514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719" y="1860345"/>
            <a:ext cx="3256936" cy="24427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27" y="4343401"/>
            <a:ext cx="3769244" cy="25065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4685"/>
            <a:ext cx="3167017" cy="23752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830" y="5045641"/>
            <a:ext cx="2709170" cy="18043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655" y="2677886"/>
            <a:ext cx="2437740" cy="16251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" y="2432518"/>
            <a:ext cx="2352040" cy="20093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715" y="3291250"/>
            <a:ext cx="2003052" cy="17543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871" y="1007391"/>
            <a:ext cx="2274543" cy="17059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395" y="788015"/>
            <a:ext cx="1515840" cy="1145866"/>
          </a:xfrm>
          <a:prstGeom prst="rect">
            <a:avLst/>
          </a:prstGeom>
        </p:spPr>
      </p:pic>
      <p:graphicFrame>
        <p:nvGraphicFramePr>
          <p:cNvPr id="20" name="Object 1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583475"/>
              </p:ext>
            </p:extLst>
          </p:nvPr>
        </p:nvGraphicFramePr>
        <p:xfrm>
          <a:off x="-2592" y="-24069"/>
          <a:ext cx="3222017" cy="2416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Presentation" r:id="rId16" imgW="4093629" imgH="3071173" progId="PowerPoint.Show.12">
                  <p:embed/>
                </p:oleObj>
              </mc:Choice>
              <mc:Fallback>
                <p:oleObj name="Presentation" r:id="rId16" imgW="4093629" imgH="3071173" progId="PowerPoint.Show.12">
                  <p:embed/>
                  <p:pic>
                    <p:nvPicPr>
                      <p:cNvPr id="20" name="Object 19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-2592" y="-24069"/>
                        <a:ext cx="3222017" cy="2416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>
            <a:hlinkClick r:id="rId18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730" y="711595"/>
            <a:ext cx="1982044" cy="117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08" b="89973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25418" cy="23876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2773" y="30885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Cultural Project Requirements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1" y="1264786"/>
            <a:ext cx="11582986" cy="4798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Berlin Sans FB" panose="020E0602020502020306" pitchFamily="34" charset="0"/>
              </a:rPr>
              <a:t>Your project for the next couple of weeks is to research and cook 2 dishes based on a particular country. </a:t>
            </a:r>
          </a:p>
          <a:p>
            <a:pPr marL="0" indent="0">
              <a:buNone/>
            </a:pPr>
            <a:r>
              <a:rPr lang="en-GB" sz="3200" dirty="0">
                <a:latin typeface="Berlin Sans FB" panose="020E0602020502020306" pitchFamily="34" charset="0"/>
              </a:rPr>
              <a:t>Your project needs to be produced as a PowerPoint presentation and will need to contain the following points;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i="1" dirty="0">
                <a:latin typeface="Berlin Sans FB" panose="020E0602020502020306" pitchFamily="34" charset="0"/>
              </a:rPr>
              <a:t>A title page which sets out which country you will be researching, complete with appropriate pictures.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i="1" dirty="0">
                <a:latin typeface="Berlin Sans FB" panose="020E0602020502020306" pitchFamily="34" charset="0"/>
              </a:rPr>
              <a:t>Facts about the country – i.e. Language spoken, population, religion, famous people and any interesting facts and figures. </a:t>
            </a:r>
          </a:p>
          <a:p>
            <a:pPr marL="0" indent="0">
              <a:buNone/>
            </a:pPr>
            <a:r>
              <a:rPr lang="en-GB" dirty="0"/>
              <a:t>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168" y="0"/>
            <a:ext cx="2346832" cy="16344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588000"/>
            <a:ext cx="2133600" cy="1269999"/>
          </a:xfrm>
          <a:prstGeom prst="rect">
            <a:avLst/>
          </a:prstGeom>
        </p:spPr>
      </p:pic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503913"/>
              </p:ext>
            </p:extLst>
          </p:nvPr>
        </p:nvGraphicFramePr>
        <p:xfrm>
          <a:off x="0" y="5588000"/>
          <a:ext cx="1916113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Presentation" r:id="rId9" imgW="4570610" imgH="3427449" progId="PowerPoint.Show.12">
                  <p:embed/>
                </p:oleObj>
              </mc:Choice>
              <mc:Fallback>
                <p:oleObj name="Presentation" r:id="rId9" imgW="4570610" imgH="3427449" progId="PowerPoint.Show.12">
                  <p:embed/>
                  <p:pic>
                    <p:nvPicPr>
                      <p:cNvPr id="9" name="Object 8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5588000"/>
                        <a:ext cx="1916113" cy="12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6021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1612900" y="1635125"/>
            <a:ext cx="10579100" cy="47974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dirty="0"/>
              <a:t>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900" y="0"/>
            <a:ext cx="2324100" cy="16344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2900" y="198586"/>
            <a:ext cx="1044311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i="1" dirty="0">
                <a:latin typeface="Berlin Sans FB" panose="020E0602020502020306" pitchFamily="34" charset="0"/>
              </a:rPr>
              <a:t>A map of the country showing important </a:t>
            </a:r>
          </a:p>
          <a:p>
            <a:r>
              <a:rPr lang="en-GB" sz="2800" i="1" dirty="0">
                <a:latin typeface="Berlin Sans FB" panose="020E0602020502020306" pitchFamily="34" charset="0"/>
              </a:rPr>
              <a:t>     landmarks, cities and geographical features.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i="1" dirty="0">
                <a:latin typeface="Berlin Sans FB" panose="020E0602020502020306" pitchFamily="34" charset="0"/>
              </a:rPr>
              <a:t>What ‘staple foods’ are grown and produced in that country.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i="1" dirty="0">
                <a:latin typeface="Berlin Sans FB" panose="020E0602020502020306" pitchFamily="34" charset="0"/>
              </a:rPr>
              <a:t>Traditional and famous dishes.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i="1" dirty="0">
                <a:latin typeface="Berlin Sans FB" panose="020E0602020502020306" pitchFamily="34" charset="0"/>
              </a:rPr>
              <a:t>Describe the dishes you have chosen to cook and explain why you have chosen them.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i="1" dirty="0">
                <a:latin typeface="Berlin Sans FB" panose="020E0602020502020306" pitchFamily="34" charset="0"/>
              </a:rPr>
              <a:t>Write an evaluation explaining how you cooked them and how they turned out.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i="1" dirty="0">
                <a:latin typeface="Berlin Sans FB" panose="020E0602020502020306" pitchFamily="34" charset="0"/>
              </a:rPr>
              <a:t>Complete a Nutritional Analysis of each dish. (explore food. Calculate a recipe). I will show you how to do this next week.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i="1" dirty="0">
                <a:latin typeface="Berlin Sans FB" panose="020E0602020502020306" pitchFamily="34" charset="0"/>
              </a:rPr>
              <a:t>Draw or create a star profile showing your </a:t>
            </a:r>
          </a:p>
          <a:p>
            <a:r>
              <a:rPr lang="en-GB" sz="2800" i="1" dirty="0">
                <a:latin typeface="Berlin Sans FB" panose="020E0602020502020306" pitchFamily="34" charset="0"/>
              </a:rPr>
              <a:t>    sensory analysis of your dish.</a:t>
            </a:r>
          </a:p>
          <a:p>
            <a:endParaRPr lang="en-GB" sz="2800" i="1" dirty="0">
              <a:latin typeface="Berlin Sans FB" panose="020E0602020502020306" pitchFamily="34" charset="0"/>
            </a:endParaRPr>
          </a:p>
          <a:p>
            <a:r>
              <a:rPr lang="en-GB" sz="2800" i="1" dirty="0">
                <a:latin typeface="Berlin Sans FB" panose="020E0602020502020306" pitchFamily="34" charset="0"/>
              </a:rPr>
              <a:t>And finally – include annotated photo’s of dishes that </a:t>
            </a:r>
          </a:p>
          <a:p>
            <a:r>
              <a:rPr lang="en-GB" sz="2800" i="1" dirty="0">
                <a:latin typeface="Berlin Sans FB" panose="020E0602020502020306" pitchFamily="34" charset="0"/>
              </a:rPr>
              <a:t>you will make at home.</a:t>
            </a:r>
            <a:endParaRPr lang="en-GB" sz="2800" dirty="0">
              <a:latin typeface="Berlin Sans FB" panose="020E0602020502020306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08" b="89973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25418" cy="238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6363" y="5324043"/>
            <a:ext cx="2011363" cy="15339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452002"/>
            <a:ext cx="2133600" cy="140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51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1612900" y="1635125"/>
            <a:ext cx="10579100" cy="47974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dirty="0"/>
              <a:t>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08" b="89973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25418" cy="238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6363" y="5324043"/>
            <a:ext cx="2011363" cy="15339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168" y="0"/>
            <a:ext cx="2346832" cy="16344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0" y="5686335"/>
            <a:ext cx="1778000" cy="1171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7650" y="0"/>
            <a:ext cx="110617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/>
              <a:t>Your Time Plan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 Narrow" panose="020B0606020202030204" pitchFamily="34" charset="0"/>
              </a:rPr>
              <a:t>Thursday 21</a:t>
            </a:r>
            <a:r>
              <a:rPr lang="en-GB" sz="2400" baseline="30000" dirty="0">
                <a:latin typeface="Arial Narrow" panose="020B0606020202030204" pitchFamily="34" charset="0"/>
              </a:rPr>
              <a:t>st</a:t>
            </a:r>
            <a:r>
              <a:rPr lang="en-GB" sz="2400" dirty="0">
                <a:latin typeface="Arial Narrow" panose="020B0606020202030204" pitchFamily="34" charset="0"/>
              </a:rPr>
              <a:t> June  – planning/writing in DT6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 Narrow" panose="020B0606020202030204" pitchFamily="34" charset="0"/>
              </a:rPr>
              <a:t>Friday 22</a:t>
            </a:r>
            <a:r>
              <a:rPr lang="en-GB" sz="2400" baseline="30000" dirty="0">
                <a:latin typeface="Arial Narrow" panose="020B0606020202030204" pitchFamily="34" charset="0"/>
              </a:rPr>
              <a:t>nd</a:t>
            </a:r>
            <a:r>
              <a:rPr lang="en-GB" sz="2400" dirty="0">
                <a:latin typeface="Arial Narrow" panose="020B0606020202030204" pitchFamily="34" charset="0"/>
              </a:rPr>
              <a:t> June – Cooking your developed recipe.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 Narrow" panose="020B0606020202030204" pitchFamily="34" charset="0"/>
              </a:rPr>
              <a:t>Thursday 28</a:t>
            </a:r>
            <a:r>
              <a:rPr lang="en-GB" sz="2400" baseline="30000" dirty="0">
                <a:latin typeface="Arial Narrow" panose="020B0606020202030204" pitchFamily="34" charset="0"/>
              </a:rPr>
              <a:t>th</a:t>
            </a:r>
            <a:r>
              <a:rPr lang="en-GB" sz="2400" dirty="0">
                <a:latin typeface="Arial Narrow" panose="020B0606020202030204" pitchFamily="34" charset="0"/>
              </a:rPr>
              <a:t> June – planning/writing DT6. Print out recipe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 Narrow" panose="020B0606020202030204" pitchFamily="34" charset="0"/>
              </a:rPr>
              <a:t>Friday 29</a:t>
            </a:r>
            <a:r>
              <a:rPr lang="en-GB" sz="2400" baseline="30000" dirty="0">
                <a:latin typeface="Arial Narrow" panose="020B0606020202030204" pitchFamily="34" charset="0"/>
              </a:rPr>
              <a:t>th</a:t>
            </a:r>
            <a:r>
              <a:rPr lang="en-GB" sz="2400" dirty="0">
                <a:latin typeface="Arial Narrow" panose="020B0606020202030204" pitchFamily="34" charset="0"/>
              </a:rPr>
              <a:t> June – You will be cooking your chosen 1</a:t>
            </a:r>
            <a:r>
              <a:rPr lang="en-GB" sz="2400" baseline="30000" dirty="0">
                <a:latin typeface="Arial Narrow" panose="020B0606020202030204" pitchFamily="34" charset="0"/>
              </a:rPr>
              <a:t>st</a:t>
            </a:r>
            <a:r>
              <a:rPr lang="en-GB" sz="2400" dirty="0">
                <a:latin typeface="Arial Narrow" panose="020B0606020202030204" pitchFamily="34" charset="0"/>
              </a:rPr>
              <a:t> dish.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 Narrow" panose="020B0606020202030204" pitchFamily="34" charset="0"/>
              </a:rPr>
              <a:t>Thursday 5</a:t>
            </a:r>
            <a:r>
              <a:rPr lang="en-GB" sz="2400" baseline="30000" dirty="0">
                <a:latin typeface="Arial Narrow" panose="020B0606020202030204" pitchFamily="34" charset="0"/>
              </a:rPr>
              <a:t>th</a:t>
            </a:r>
            <a:r>
              <a:rPr lang="en-GB" sz="2400" dirty="0">
                <a:latin typeface="Arial Narrow" panose="020B0606020202030204" pitchFamily="34" charset="0"/>
              </a:rPr>
              <a:t> July – Evaluating dish no1 and planning recipe</a:t>
            </a:r>
          </a:p>
          <a:p>
            <a:r>
              <a:rPr lang="en-GB" sz="2400" dirty="0">
                <a:latin typeface="Arial Narrow" panose="020B0606020202030204" pitchFamily="34" charset="0"/>
              </a:rPr>
              <a:t>    2  in DT6.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 Narrow" panose="020B0606020202030204" pitchFamily="34" charset="0"/>
              </a:rPr>
              <a:t>Friday 6</a:t>
            </a:r>
            <a:r>
              <a:rPr lang="en-GB" sz="2400" baseline="30000" dirty="0">
                <a:latin typeface="Arial Narrow" panose="020B0606020202030204" pitchFamily="34" charset="0"/>
              </a:rPr>
              <a:t>TH</a:t>
            </a:r>
            <a:r>
              <a:rPr lang="en-GB" sz="2400" dirty="0">
                <a:latin typeface="Arial Narrow" panose="020B0606020202030204" pitchFamily="34" charset="0"/>
              </a:rPr>
              <a:t> July – Practical dish 2  - evaluate dish no.2. Sensory &amp; nutritional profile.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 Narrow" panose="020B0606020202030204" pitchFamily="34" charset="0"/>
              </a:rPr>
              <a:t>Thursday 12</a:t>
            </a:r>
            <a:r>
              <a:rPr lang="en-GB" sz="2400" baseline="30000" dirty="0">
                <a:latin typeface="Arial Narrow" panose="020B0606020202030204" pitchFamily="34" charset="0"/>
              </a:rPr>
              <a:t>th</a:t>
            </a:r>
            <a:r>
              <a:rPr lang="en-GB" sz="2400" dirty="0">
                <a:latin typeface="Arial Narrow" panose="020B0606020202030204" pitchFamily="34" charset="0"/>
              </a:rPr>
              <a:t> July – Project to be handed in BEFORE this date. Awards day.</a:t>
            </a:r>
          </a:p>
        </p:txBody>
      </p:sp>
    </p:spTree>
    <p:extLst>
      <p:ext uri="{BB962C8B-B14F-4D97-AF65-F5344CB8AC3E}">
        <p14:creationId xmlns:p14="http://schemas.microsoft.com/office/powerpoint/2010/main" val="739366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Facet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517</TotalTime>
  <Words>310</Words>
  <Application>Microsoft Office PowerPoint</Application>
  <PresentationFormat>Widescreen</PresentationFormat>
  <Paragraphs>42</Paragraphs>
  <Slides>4</Slides>
  <Notes>2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Arial Narrow</vt:lpstr>
      <vt:lpstr>Berlin Sans FB</vt:lpstr>
      <vt:lpstr>Calibri</vt:lpstr>
      <vt:lpstr>Trebuchet MS</vt:lpstr>
      <vt:lpstr>Wingdings</vt:lpstr>
      <vt:lpstr>Wingdings 3</vt:lpstr>
      <vt:lpstr>Facet</vt:lpstr>
      <vt:lpstr>Presentation</vt:lpstr>
      <vt:lpstr>Cultural Food Project</vt:lpstr>
      <vt:lpstr>Cultural Project Requirements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Food Project</dc:title>
  <dc:creator>Lyn de-Gay</dc:creator>
  <cp:lastModifiedBy>Lyn de-Gay</cp:lastModifiedBy>
  <cp:revision>32</cp:revision>
  <cp:lastPrinted>2018-02-09T10:51:29Z</cp:lastPrinted>
  <dcterms:created xsi:type="dcterms:W3CDTF">2017-11-14T11:33:12Z</dcterms:created>
  <dcterms:modified xsi:type="dcterms:W3CDTF">2021-03-02T11:14:09Z</dcterms:modified>
</cp:coreProperties>
</file>