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3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A5A72EE-82EB-4B36-A11F-05A70B705E30}" type="datetimeFigureOut">
              <a:rPr lang="en-GB" smtClean="0"/>
              <a:t>15/06/21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1960826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A72EE-82EB-4B36-A11F-05A70B705E30}" type="datetimeFigureOut">
              <a:rPr lang="en-GB" smtClean="0"/>
              <a:t>15/06/21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308463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A72EE-82EB-4B36-A11F-05A70B705E30}" type="datetimeFigureOut">
              <a:rPr lang="en-GB" smtClean="0"/>
              <a:t>15/06/21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78317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A72EE-82EB-4B36-A11F-05A70B705E30}" type="datetimeFigureOut">
              <a:rPr lang="en-GB" smtClean="0"/>
              <a:t>15/06/21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248556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A5A72EE-82EB-4B36-A11F-05A70B705E30}" type="datetimeFigureOut">
              <a:rPr lang="en-GB" smtClean="0"/>
              <a:t>15/06/21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1405677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A5A72EE-82EB-4B36-A11F-05A70B705E30}" type="datetimeFigureOut">
              <a:rPr lang="en-GB" smtClean="0"/>
              <a:t>15/06/21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709741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A5A72EE-82EB-4B36-A11F-05A70B705E30}" type="datetimeFigureOut">
              <a:rPr lang="en-GB" smtClean="0"/>
              <a:t>15/06/21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271299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A5A72EE-82EB-4B36-A11F-05A70B705E30}" type="datetimeFigureOut">
              <a:rPr lang="en-GB" smtClean="0"/>
              <a:t>15/06/21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3115374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A72EE-82EB-4B36-A11F-05A70B705E30}" type="datetimeFigureOut">
              <a:rPr lang="en-GB" smtClean="0"/>
              <a:t>15/06/21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410216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5A72EE-82EB-4B36-A11F-05A70B705E30}" type="datetimeFigureOut">
              <a:rPr lang="en-GB" smtClean="0"/>
              <a:t>15/06/21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4000018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5A72EE-82EB-4B36-A11F-05A70B705E30}" type="datetimeFigureOut">
              <a:rPr lang="en-GB" smtClean="0"/>
              <a:t>15/06/21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42CF74-C85E-4777-9917-828183C851E6}" type="slidenum">
              <a:rPr lang="en-GB" smtClean="0"/>
              <a:t>‹#›</a:t>
            </a:fld>
            <a:endParaRPr lang="en-GB"/>
          </a:p>
        </p:txBody>
      </p:sp>
    </p:spTree>
    <p:extLst>
      <p:ext uri="{BB962C8B-B14F-4D97-AF65-F5344CB8AC3E}">
        <p14:creationId xmlns:p14="http://schemas.microsoft.com/office/powerpoint/2010/main" val="230496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5A72EE-82EB-4B36-A11F-05A70B705E30}" type="datetimeFigureOut">
              <a:rPr lang="en-GB" smtClean="0"/>
              <a:t>15/06/21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42CF74-C85E-4777-9917-828183C851E6}" type="slidenum">
              <a:rPr lang="en-GB" smtClean="0"/>
              <a:t>‹#›</a:t>
            </a:fld>
            <a:endParaRPr lang="en-GB"/>
          </a:p>
        </p:txBody>
      </p:sp>
    </p:spTree>
    <p:extLst>
      <p:ext uri="{BB962C8B-B14F-4D97-AF65-F5344CB8AC3E}">
        <p14:creationId xmlns:p14="http://schemas.microsoft.com/office/powerpoint/2010/main" val="4099260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5137"/>
            <a:ext cx="10515600" cy="1325563"/>
          </a:xfrm>
        </p:spPr>
        <p:txBody>
          <a:bodyPr/>
          <a:lstStyle/>
          <a:p>
            <a:r>
              <a:rPr lang="en-GB" dirty="0" smtClean="0"/>
              <a:t>Year 9: Graffiti</a:t>
            </a:r>
            <a:endParaRPr lang="en-GB" dirty="0"/>
          </a:p>
        </p:txBody>
      </p:sp>
      <p:sp>
        <p:nvSpPr>
          <p:cNvPr id="5" name="Content Placeholder 4"/>
          <p:cNvSpPr>
            <a:spLocks noGrp="1"/>
          </p:cNvSpPr>
          <p:nvPr>
            <p:ph idx="1"/>
          </p:nvPr>
        </p:nvSpPr>
        <p:spPr>
          <a:xfrm>
            <a:off x="141890" y="614856"/>
            <a:ext cx="12050110" cy="5562108"/>
          </a:xfrm>
        </p:spPr>
        <p:txBody>
          <a:bodyPr>
            <a:normAutofit fontScale="92500" lnSpcReduction="10000"/>
          </a:bodyPr>
          <a:lstStyle/>
          <a:p>
            <a:r>
              <a:rPr lang="en-GB" dirty="0" smtClean="0"/>
              <a:t>Lesson 1 </a:t>
            </a:r>
          </a:p>
          <a:p>
            <a:pPr marL="0" indent="0">
              <a:buNone/>
            </a:pPr>
            <a:r>
              <a:rPr lang="en-GB" dirty="0" smtClean="0"/>
              <a:t>Produce a research page about a street artist of your choice. Their name should be the title, include at least 3 examples of their work and some basic information about them. Some suggestions: Banksy, Invader, Shepard </a:t>
            </a:r>
            <a:r>
              <a:rPr lang="en-GB" dirty="0" err="1" smtClean="0"/>
              <a:t>Fairey</a:t>
            </a:r>
            <a:r>
              <a:rPr lang="en-GB" dirty="0" smtClean="0"/>
              <a:t>,  </a:t>
            </a:r>
            <a:r>
              <a:rPr lang="en-GB" dirty="0" err="1" smtClean="0"/>
              <a:t>Malarky</a:t>
            </a:r>
            <a:r>
              <a:rPr lang="en-GB" dirty="0" smtClean="0"/>
              <a:t> or STIK</a:t>
            </a:r>
          </a:p>
          <a:p>
            <a:r>
              <a:rPr lang="en-GB" dirty="0" smtClean="0"/>
              <a:t>Lesson 2</a:t>
            </a:r>
          </a:p>
          <a:p>
            <a:pPr marL="0" indent="0">
              <a:buNone/>
            </a:pPr>
            <a:r>
              <a:rPr lang="en-GB" dirty="0" smtClean="0"/>
              <a:t>Produce a copy of a piece of street art of your choice. You can do the same artist that you have researched or choose another piece to copy. Use any materials that you have available to you. A4 size.</a:t>
            </a:r>
          </a:p>
          <a:p>
            <a:r>
              <a:rPr lang="en-GB" dirty="0" smtClean="0"/>
              <a:t>Lesson 3</a:t>
            </a:r>
          </a:p>
          <a:p>
            <a:pPr marL="0" indent="0">
              <a:buNone/>
            </a:pPr>
            <a:r>
              <a:rPr lang="en-GB" dirty="0" smtClean="0"/>
              <a:t>Create a collage of a brick wall using newspaper text. Cut brick shapes out of text and stick them down in a staggered layout. Your brick size should be no bigger than 6 x 3 cm</a:t>
            </a:r>
          </a:p>
          <a:p>
            <a:r>
              <a:rPr lang="en-GB" dirty="0" smtClean="0"/>
              <a:t>Lesson 4 </a:t>
            </a:r>
          </a:p>
          <a:p>
            <a:r>
              <a:rPr lang="en-GB" dirty="0" smtClean="0"/>
              <a:t>On white paper do a graffiti version of your name, in colour if possible. When complete cut out and stick on your brick </a:t>
            </a:r>
            <a:r>
              <a:rPr lang="en-GB" smtClean="0"/>
              <a:t>wall collage.</a:t>
            </a:r>
            <a:endParaRPr lang="en-GB" dirty="0" smtClean="0"/>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1328698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1154</TotalTime>
  <Words>168</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Year 9: Graffiti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9: Graffiti</dc:title>
  <dc:creator>Ruth Vine</dc:creator>
  <cp:lastModifiedBy>Ruth Vine</cp:lastModifiedBy>
  <cp:revision>4</cp:revision>
  <dcterms:created xsi:type="dcterms:W3CDTF">2021-06-15T14:06:38Z</dcterms:created>
  <dcterms:modified xsi:type="dcterms:W3CDTF">2021-06-16T09:21:25Z</dcterms:modified>
</cp:coreProperties>
</file>