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4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6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0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02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9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7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9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088A-6AF1-4961-813F-02967DF08DA5}" type="datetimeFigureOut">
              <a:rPr lang="en-GB" smtClean="0"/>
              <a:t>15/06/21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BA2C-CB0C-42BC-AD0B-6B006CCA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4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186" y="0"/>
            <a:ext cx="10515600" cy="1325563"/>
          </a:xfrm>
        </p:spPr>
        <p:txBody>
          <a:bodyPr/>
          <a:lstStyle/>
          <a:p>
            <a:r>
              <a:rPr lang="en-GB" dirty="0" smtClean="0"/>
              <a:t>Year 8 : Freaky Creepy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86" y="1229710"/>
            <a:ext cx="11887200" cy="54391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Lesson 1</a:t>
            </a:r>
          </a:p>
          <a:p>
            <a:pPr marL="0" indent="0">
              <a:buNone/>
            </a:pPr>
            <a:r>
              <a:rPr lang="en-GB" dirty="0" smtClean="0"/>
              <a:t>Draw an insect of your choice. Find an image to draw from on the internet, use any media that you have available to you , try to fill an A4 page with your drawing.</a:t>
            </a:r>
          </a:p>
          <a:p>
            <a:r>
              <a:rPr lang="en-GB" dirty="0" smtClean="0"/>
              <a:t>Lesson 2</a:t>
            </a:r>
          </a:p>
          <a:p>
            <a:pPr marL="0" indent="0">
              <a:buNone/>
            </a:pPr>
            <a:r>
              <a:rPr lang="en-GB" dirty="0" smtClean="0"/>
              <a:t>Draw the OUTLINE of an insect of your choice. Fill the shape with intricate, detailed patterns in colour or black &amp; white ( the next slide has an example of how I would like you to do this).</a:t>
            </a:r>
          </a:p>
          <a:p>
            <a:r>
              <a:rPr lang="en-GB" dirty="0" smtClean="0"/>
              <a:t>Lesson 3 &amp; 4 </a:t>
            </a:r>
          </a:p>
          <a:p>
            <a:pPr marL="0" indent="0">
              <a:buNone/>
            </a:pPr>
            <a:r>
              <a:rPr lang="en-GB" dirty="0" smtClean="0"/>
              <a:t>Create a collage of an insect using any materials that you have available to you. You could use magazines, any paper surfaces, fabric</a:t>
            </a:r>
          </a:p>
          <a:p>
            <a:pPr marL="0" indent="0">
              <a:buNone/>
            </a:pPr>
            <a:r>
              <a:rPr lang="en-GB" dirty="0" smtClean="0"/>
              <a:t>Use A3 paper, look at the examples </a:t>
            </a:r>
            <a:r>
              <a:rPr lang="en-GB" smtClean="0"/>
              <a:t>for ideas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7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712" y="124681"/>
            <a:ext cx="8120576" cy="66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426" r="16684"/>
          <a:stretch/>
        </p:blipFill>
        <p:spPr>
          <a:xfrm>
            <a:off x="141889" y="296916"/>
            <a:ext cx="3815256" cy="5790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095" y="296916"/>
            <a:ext cx="4364832" cy="5927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775" y="1256807"/>
            <a:ext cx="3086684" cy="42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6" t="6656" r="4901" b="4586"/>
          <a:stretch/>
        </p:blipFill>
        <p:spPr>
          <a:xfrm>
            <a:off x="173420" y="292788"/>
            <a:ext cx="6779174" cy="6391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739"/>
          <a:stretch/>
        </p:blipFill>
        <p:spPr>
          <a:xfrm>
            <a:off x="7397311" y="480342"/>
            <a:ext cx="4343966" cy="60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Year 8 : Freaky Creepy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: Freaky Creepy</dc:title>
  <dc:creator>Ruth Vine</dc:creator>
  <cp:lastModifiedBy>Ruth Vine</cp:lastModifiedBy>
  <cp:revision>2</cp:revision>
  <dcterms:created xsi:type="dcterms:W3CDTF">2021-06-15T13:55:06Z</dcterms:created>
  <dcterms:modified xsi:type="dcterms:W3CDTF">2021-06-15T13:57:11Z</dcterms:modified>
</cp:coreProperties>
</file>