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108"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F5E44C0-562C-4327-A540-0FB6BA659BB2}" type="datetimeFigureOut">
              <a:rPr lang="en-GB" smtClean="0"/>
              <a:t>21/06/21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728234-2BAB-442D-8F95-58E79FB3050C}" type="slidenum">
              <a:rPr lang="en-GB" smtClean="0"/>
              <a:t>‹#›</a:t>
            </a:fld>
            <a:endParaRPr lang="en-GB"/>
          </a:p>
        </p:txBody>
      </p:sp>
    </p:spTree>
    <p:extLst>
      <p:ext uri="{BB962C8B-B14F-4D97-AF65-F5344CB8AC3E}">
        <p14:creationId xmlns:p14="http://schemas.microsoft.com/office/powerpoint/2010/main" val="857943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F5E44C0-562C-4327-A540-0FB6BA659BB2}" type="datetimeFigureOut">
              <a:rPr lang="en-GB" smtClean="0"/>
              <a:t>21/06/21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728234-2BAB-442D-8F95-58E79FB3050C}" type="slidenum">
              <a:rPr lang="en-GB" smtClean="0"/>
              <a:t>‹#›</a:t>
            </a:fld>
            <a:endParaRPr lang="en-GB"/>
          </a:p>
        </p:txBody>
      </p:sp>
    </p:spTree>
    <p:extLst>
      <p:ext uri="{BB962C8B-B14F-4D97-AF65-F5344CB8AC3E}">
        <p14:creationId xmlns:p14="http://schemas.microsoft.com/office/powerpoint/2010/main" val="4085298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F5E44C0-562C-4327-A540-0FB6BA659BB2}" type="datetimeFigureOut">
              <a:rPr lang="en-GB" smtClean="0"/>
              <a:t>21/06/21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728234-2BAB-442D-8F95-58E79FB3050C}" type="slidenum">
              <a:rPr lang="en-GB" smtClean="0"/>
              <a:t>‹#›</a:t>
            </a:fld>
            <a:endParaRPr lang="en-GB"/>
          </a:p>
        </p:txBody>
      </p:sp>
    </p:spTree>
    <p:extLst>
      <p:ext uri="{BB962C8B-B14F-4D97-AF65-F5344CB8AC3E}">
        <p14:creationId xmlns:p14="http://schemas.microsoft.com/office/powerpoint/2010/main" val="1865840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F5E44C0-562C-4327-A540-0FB6BA659BB2}" type="datetimeFigureOut">
              <a:rPr lang="en-GB" smtClean="0"/>
              <a:t>21/06/21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728234-2BAB-442D-8F95-58E79FB3050C}" type="slidenum">
              <a:rPr lang="en-GB" smtClean="0"/>
              <a:t>‹#›</a:t>
            </a:fld>
            <a:endParaRPr lang="en-GB"/>
          </a:p>
        </p:txBody>
      </p:sp>
    </p:spTree>
    <p:extLst>
      <p:ext uri="{BB962C8B-B14F-4D97-AF65-F5344CB8AC3E}">
        <p14:creationId xmlns:p14="http://schemas.microsoft.com/office/powerpoint/2010/main" val="1058556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F5E44C0-562C-4327-A540-0FB6BA659BB2}" type="datetimeFigureOut">
              <a:rPr lang="en-GB" smtClean="0"/>
              <a:t>21/06/21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728234-2BAB-442D-8F95-58E79FB3050C}" type="slidenum">
              <a:rPr lang="en-GB" smtClean="0"/>
              <a:t>‹#›</a:t>
            </a:fld>
            <a:endParaRPr lang="en-GB"/>
          </a:p>
        </p:txBody>
      </p:sp>
    </p:spTree>
    <p:extLst>
      <p:ext uri="{BB962C8B-B14F-4D97-AF65-F5344CB8AC3E}">
        <p14:creationId xmlns:p14="http://schemas.microsoft.com/office/powerpoint/2010/main" val="3347686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F5E44C0-562C-4327-A540-0FB6BA659BB2}" type="datetimeFigureOut">
              <a:rPr lang="en-GB" smtClean="0"/>
              <a:t>21/06/21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728234-2BAB-442D-8F95-58E79FB3050C}" type="slidenum">
              <a:rPr lang="en-GB" smtClean="0"/>
              <a:t>‹#›</a:t>
            </a:fld>
            <a:endParaRPr lang="en-GB"/>
          </a:p>
        </p:txBody>
      </p:sp>
    </p:spTree>
    <p:extLst>
      <p:ext uri="{BB962C8B-B14F-4D97-AF65-F5344CB8AC3E}">
        <p14:creationId xmlns:p14="http://schemas.microsoft.com/office/powerpoint/2010/main" val="351098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F5E44C0-562C-4327-A540-0FB6BA659BB2}" type="datetimeFigureOut">
              <a:rPr lang="en-GB" smtClean="0"/>
              <a:t>21/06/21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E728234-2BAB-442D-8F95-58E79FB3050C}" type="slidenum">
              <a:rPr lang="en-GB" smtClean="0"/>
              <a:t>‹#›</a:t>
            </a:fld>
            <a:endParaRPr lang="en-GB"/>
          </a:p>
        </p:txBody>
      </p:sp>
    </p:spTree>
    <p:extLst>
      <p:ext uri="{BB962C8B-B14F-4D97-AF65-F5344CB8AC3E}">
        <p14:creationId xmlns:p14="http://schemas.microsoft.com/office/powerpoint/2010/main" val="4287113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F5E44C0-562C-4327-A540-0FB6BA659BB2}" type="datetimeFigureOut">
              <a:rPr lang="en-GB" smtClean="0"/>
              <a:t>21/06/21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E728234-2BAB-442D-8F95-58E79FB3050C}" type="slidenum">
              <a:rPr lang="en-GB" smtClean="0"/>
              <a:t>‹#›</a:t>
            </a:fld>
            <a:endParaRPr lang="en-GB"/>
          </a:p>
        </p:txBody>
      </p:sp>
    </p:spTree>
    <p:extLst>
      <p:ext uri="{BB962C8B-B14F-4D97-AF65-F5344CB8AC3E}">
        <p14:creationId xmlns:p14="http://schemas.microsoft.com/office/powerpoint/2010/main" val="3941236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5E44C0-562C-4327-A540-0FB6BA659BB2}" type="datetimeFigureOut">
              <a:rPr lang="en-GB" smtClean="0"/>
              <a:t>21/06/21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E728234-2BAB-442D-8F95-58E79FB3050C}" type="slidenum">
              <a:rPr lang="en-GB" smtClean="0"/>
              <a:t>‹#›</a:t>
            </a:fld>
            <a:endParaRPr lang="en-GB"/>
          </a:p>
        </p:txBody>
      </p:sp>
    </p:spTree>
    <p:extLst>
      <p:ext uri="{BB962C8B-B14F-4D97-AF65-F5344CB8AC3E}">
        <p14:creationId xmlns:p14="http://schemas.microsoft.com/office/powerpoint/2010/main" val="635151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F5E44C0-562C-4327-A540-0FB6BA659BB2}" type="datetimeFigureOut">
              <a:rPr lang="en-GB" smtClean="0"/>
              <a:t>21/06/21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728234-2BAB-442D-8F95-58E79FB3050C}" type="slidenum">
              <a:rPr lang="en-GB" smtClean="0"/>
              <a:t>‹#›</a:t>
            </a:fld>
            <a:endParaRPr lang="en-GB"/>
          </a:p>
        </p:txBody>
      </p:sp>
    </p:spTree>
    <p:extLst>
      <p:ext uri="{BB962C8B-B14F-4D97-AF65-F5344CB8AC3E}">
        <p14:creationId xmlns:p14="http://schemas.microsoft.com/office/powerpoint/2010/main" val="2603880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F5E44C0-562C-4327-A540-0FB6BA659BB2}" type="datetimeFigureOut">
              <a:rPr lang="en-GB" smtClean="0"/>
              <a:t>21/06/21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728234-2BAB-442D-8F95-58E79FB3050C}" type="slidenum">
              <a:rPr lang="en-GB" smtClean="0"/>
              <a:t>‹#›</a:t>
            </a:fld>
            <a:endParaRPr lang="en-GB"/>
          </a:p>
        </p:txBody>
      </p:sp>
    </p:spTree>
    <p:extLst>
      <p:ext uri="{BB962C8B-B14F-4D97-AF65-F5344CB8AC3E}">
        <p14:creationId xmlns:p14="http://schemas.microsoft.com/office/powerpoint/2010/main" val="3892813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5E44C0-562C-4327-A540-0FB6BA659BB2}" type="datetimeFigureOut">
              <a:rPr lang="en-GB" smtClean="0"/>
              <a:t>21/06/21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728234-2BAB-442D-8F95-58E79FB3050C}" type="slidenum">
              <a:rPr lang="en-GB" smtClean="0"/>
              <a:t>‹#›</a:t>
            </a:fld>
            <a:endParaRPr lang="en-GB"/>
          </a:p>
        </p:txBody>
      </p:sp>
    </p:spTree>
    <p:extLst>
      <p:ext uri="{BB962C8B-B14F-4D97-AF65-F5344CB8AC3E}">
        <p14:creationId xmlns:p14="http://schemas.microsoft.com/office/powerpoint/2010/main" val="3775818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Year 10 art shadow curriculum</a:t>
            </a:r>
            <a:endParaRPr lang="en-GB" dirty="0"/>
          </a:p>
        </p:txBody>
      </p:sp>
      <p:sp>
        <p:nvSpPr>
          <p:cNvPr id="5" name="Content Placeholder 4"/>
          <p:cNvSpPr>
            <a:spLocks noGrp="1"/>
          </p:cNvSpPr>
          <p:nvPr>
            <p:ph idx="1"/>
          </p:nvPr>
        </p:nvSpPr>
        <p:spPr/>
        <p:txBody>
          <a:bodyPr>
            <a:normAutofit fontScale="92500" lnSpcReduction="10000"/>
          </a:bodyPr>
          <a:lstStyle/>
          <a:p>
            <a:r>
              <a:rPr lang="en-GB" dirty="0" smtClean="0"/>
              <a:t>Task 1</a:t>
            </a:r>
          </a:p>
          <a:p>
            <a:pPr marL="0" indent="0">
              <a:buNone/>
            </a:pPr>
            <a:r>
              <a:rPr lang="en-GB" dirty="0" smtClean="0"/>
              <a:t>Produce an A4 copy of a painting by </a:t>
            </a:r>
            <a:r>
              <a:rPr lang="en-GB" dirty="0" err="1" smtClean="0"/>
              <a:t>Lucila</a:t>
            </a:r>
            <a:r>
              <a:rPr lang="en-GB" dirty="0" smtClean="0"/>
              <a:t> </a:t>
            </a:r>
            <a:r>
              <a:rPr lang="en-GB" dirty="0" err="1" smtClean="0"/>
              <a:t>Domiguez</a:t>
            </a:r>
            <a:r>
              <a:rPr lang="en-GB" dirty="0" smtClean="0"/>
              <a:t>. Use paint if you can or if you can’t any colour media you have available to you</a:t>
            </a:r>
          </a:p>
          <a:p>
            <a:r>
              <a:rPr lang="en-GB" dirty="0" smtClean="0"/>
              <a:t>Task 2</a:t>
            </a:r>
          </a:p>
          <a:p>
            <a:pPr marL="0" indent="0">
              <a:buNone/>
            </a:pPr>
            <a:r>
              <a:rPr lang="en-GB" dirty="0" smtClean="0"/>
              <a:t>Draw a range of plants and flowers picked from your garden or from hedgerows/parks etc. use a range of media.</a:t>
            </a:r>
          </a:p>
          <a:p>
            <a:r>
              <a:rPr lang="en-GB" dirty="0" smtClean="0"/>
              <a:t>Task 3 &amp; 4 </a:t>
            </a:r>
          </a:p>
          <a:p>
            <a:pPr marL="0" indent="0">
              <a:buNone/>
            </a:pPr>
            <a:r>
              <a:rPr lang="en-GB" dirty="0" smtClean="0"/>
              <a:t>Produce an A3 painting in the style of </a:t>
            </a:r>
            <a:r>
              <a:rPr lang="en-GB" dirty="0" err="1"/>
              <a:t>L</a:t>
            </a:r>
            <a:r>
              <a:rPr lang="en-GB" dirty="0" err="1" smtClean="0"/>
              <a:t>ucila</a:t>
            </a:r>
            <a:r>
              <a:rPr lang="en-GB" dirty="0" smtClean="0"/>
              <a:t> Dominguez of a selection of the flowers &amp; plants you have drawn. Try to use her stylized effect to represent them. Consider the background colour that you paint on, you might want to paint the paper you work on before </a:t>
            </a:r>
            <a:r>
              <a:rPr lang="en-GB" smtClean="0"/>
              <a:t>you start.</a:t>
            </a:r>
            <a:endParaRPr lang="en-GB" dirty="0" smtClean="0"/>
          </a:p>
          <a:p>
            <a:endParaRPr lang="en-GB" dirty="0" smtClean="0"/>
          </a:p>
          <a:p>
            <a:pPr marL="0" indent="0">
              <a:buNone/>
            </a:pPr>
            <a:endParaRPr lang="en-GB" dirty="0"/>
          </a:p>
        </p:txBody>
      </p:sp>
    </p:spTree>
    <p:extLst>
      <p:ext uri="{BB962C8B-B14F-4D97-AF65-F5344CB8AC3E}">
        <p14:creationId xmlns:p14="http://schemas.microsoft.com/office/powerpoint/2010/main" val="40199422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118</Words>
  <Application>Microsoft Office PowerPoint</Application>
  <PresentationFormat>Widescreen</PresentationFormat>
  <Paragraphs>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Year 10 art shadow curriculum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10 art shadow curriculum</dc:title>
  <dc:creator>Ruth Vine</dc:creator>
  <cp:lastModifiedBy>Ruth Vine</cp:lastModifiedBy>
  <cp:revision>1</cp:revision>
  <dcterms:created xsi:type="dcterms:W3CDTF">2021-06-21T11:33:12Z</dcterms:created>
  <dcterms:modified xsi:type="dcterms:W3CDTF">2021-06-21T11:33:34Z</dcterms:modified>
</cp:coreProperties>
</file>