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6" r:id="rId5"/>
    <p:sldId id="272" r:id="rId6"/>
    <p:sldId id="267" r:id="rId7"/>
    <p:sldId id="268" r:id="rId8"/>
    <p:sldId id="271" r:id="rId9"/>
    <p:sldId id="269" r:id="rId10"/>
    <p:sldId id="270" r:id="rId11"/>
    <p:sldId id="273" r:id="rId12"/>
    <p:sldId id="274" r:id="rId13"/>
    <p:sldId id="27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274" autoAdjust="0"/>
  </p:normalViewPr>
  <p:slideViewPr>
    <p:cSldViewPr snapToGrid="0" showGuides="1">
      <p:cViewPr varScale="1">
        <p:scale>
          <a:sx n="113" d="100"/>
          <a:sy n="113" d="100"/>
        </p:scale>
        <p:origin x="144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01.03.2021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xmlns="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xmlns="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="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xmlns="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xmlns="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xmlns="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="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xmlns="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xmlns="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="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xmlns="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xmlns="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xmlns="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xmlns="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="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xmlns="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xmlns="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xmlns="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xmlns="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xmlns="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xmlns="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xmlns="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xmlns="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="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xmlns="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xmlns="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="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xmlns="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xmlns="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xmlns="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xmlns="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xmlns="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xmlns="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="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="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xmlns="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xmlns="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="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youtube.com/watch?v=euaazO6bqS0&amp;safe=true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www.bbcgoodfood.com/recipes/simple-stir-fry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hyperlink" Target="file:///\\prime\students\18\18eshipley\DT\Food%20yr%209\Japan%20culteral%20food%20power%20point.pptx#-1,2,Contents page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Japan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Cultural food project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By Eva Shipley</a:t>
            </a:r>
            <a:endParaRPr lang="ru-RU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76" y="0"/>
            <a:ext cx="7585924" cy="5421407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Nutritional analysis of my stir-fry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80" t="21087" r="38559" b="56725"/>
          <a:stretch/>
        </p:blipFill>
        <p:spPr>
          <a:xfrm>
            <a:off x="6172200" y="1857520"/>
            <a:ext cx="6515100" cy="2879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2741" t="46482" r="43926" b="23704"/>
          <a:stretch/>
        </p:blipFill>
        <p:spPr>
          <a:xfrm>
            <a:off x="508000" y="1857520"/>
            <a:ext cx="5905500" cy="42257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1300" y="4851400"/>
            <a:ext cx="374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salt showed as high because reduced soy sauce wasn’t an option when making my food label.</a:t>
            </a:r>
          </a:p>
        </p:txBody>
      </p:sp>
    </p:spTree>
    <p:extLst>
      <p:ext uri="{BB962C8B-B14F-4D97-AF65-F5344CB8AC3E}">
        <p14:creationId xmlns:p14="http://schemas.microsoft.com/office/powerpoint/2010/main" val="3134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2</a:t>
            </a:fld>
            <a:endParaRPr lang="ru-R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 page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955800"/>
            <a:ext cx="90505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2" action="ppaction://hlinksldjump"/>
              </a:rPr>
              <a:t>Language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3" action="ppaction://hlinksldjump"/>
              </a:rPr>
              <a:t>Where is japan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4" action="ppaction://hlinksldjump"/>
              </a:rPr>
              <a:t>Japanese cities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5" action="ppaction://hlinksldjump"/>
              </a:rPr>
              <a:t>Staple foods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6" action="ppaction://hlinksldjump"/>
              </a:rPr>
              <a:t>Popular dishes	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7" action="ppaction://hlinksldjump"/>
              </a:rPr>
              <a:t>My chosen dishes</a:t>
            </a:r>
            <a:r>
              <a:rPr lang="en-GB" dirty="0"/>
              <a:t>																																																																																																												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3310" y="3209480"/>
            <a:ext cx="4183138" cy="41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3</a:t>
            </a:fld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54879" y="2692400"/>
            <a:ext cx="3124200" cy="5156526"/>
          </a:xfrm>
        </p:spPr>
        <p:txBody>
          <a:bodyPr>
            <a:normAutofit/>
          </a:bodyPr>
          <a:lstStyle/>
          <a:p>
            <a:r>
              <a:rPr lang="en-GB" sz="2000" dirty="0"/>
              <a:t>In japan they speak Japanese although they have dialects for different places within japan.</a:t>
            </a:r>
          </a:p>
          <a:p>
            <a:r>
              <a:rPr lang="en-GB" sz="2000" dirty="0"/>
              <a:t>They have a symbol for an idea instead of having a symbol per letter like we have in England.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92400"/>
            <a:ext cx="6712704" cy="389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3165" y="2507734"/>
            <a:ext cx="397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Each symbol is a sound of 2 letters</a:t>
            </a: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01600" y="6181944"/>
            <a:ext cx="558800" cy="561756"/>
          </a:xfrm>
          <a:prstGeom prst="actionButtonBackPrevious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6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4</a:t>
            </a:fld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00" y="1998820"/>
            <a:ext cx="5073650" cy="38452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Japan?</a:t>
            </a:r>
          </a:p>
        </p:txBody>
      </p:sp>
      <p:sp>
        <p:nvSpPr>
          <p:cNvPr id="7" name="Oval 6"/>
          <p:cNvSpPr/>
          <p:nvPr/>
        </p:nvSpPr>
        <p:spPr>
          <a:xfrm>
            <a:off x="4610100" y="2108200"/>
            <a:ext cx="1130300" cy="11557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273800" y="2309793"/>
            <a:ext cx="4241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Japan has a population of 126.5 million people!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Japan is on the east of Asia.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Hayao miyazaki founded studio Ghibli it’s a big anime company it is like the Disney of japan!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537" y="3517490"/>
            <a:ext cx="1935163" cy="25802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3698271"/>
            <a:ext cx="2739345" cy="1826230"/>
          </a:xfrm>
          <a:prstGeom prst="rect">
            <a:avLst/>
          </a:prstGeom>
        </p:spPr>
      </p:pic>
      <p:sp>
        <p:nvSpPr>
          <p:cNvPr id="2" name="Action Button: Back or Previous 1">
            <a:hlinkClick r:id="rId5" action="ppaction://hlinksldjump" highlightClick="1"/>
          </p:cNvPr>
          <p:cNvSpPr/>
          <p:nvPr/>
        </p:nvSpPr>
        <p:spPr>
          <a:xfrm>
            <a:off x="190500" y="6097707"/>
            <a:ext cx="647700" cy="633293"/>
          </a:xfrm>
          <a:prstGeom prst="actionButtonBackPrevious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8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5</a:t>
            </a:fld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0607"/>
            <a:ext cx="4343635" cy="43513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Japanese cities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59" y="4137244"/>
            <a:ext cx="3271520" cy="204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459" y="1830607"/>
            <a:ext cx="3271520" cy="204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16603" y="2114293"/>
            <a:ext cx="1965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Tokyo</a:t>
            </a:r>
          </a:p>
          <a:p>
            <a:r>
              <a:rPr lang="en-GB" dirty="0"/>
              <a:t>Is Japans</a:t>
            </a:r>
          </a:p>
          <a:p>
            <a:r>
              <a:rPr lang="en-GB" dirty="0"/>
              <a:t>Capital city and is home to many of the population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74650" y="4339491"/>
            <a:ext cx="1965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Mount Fuji is the biggest mountain in japan it is a very popular tourist spot.</a:t>
            </a:r>
          </a:p>
        </p:txBody>
      </p:sp>
      <p:sp>
        <p:nvSpPr>
          <p:cNvPr id="11" name="Action Button: Back or Previous 10">
            <a:hlinkClick r:id="rId5" action="ppaction://hlinksldjump" highlightClick="1"/>
          </p:cNvPr>
          <p:cNvSpPr/>
          <p:nvPr/>
        </p:nvSpPr>
        <p:spPr>
          <a:xfrm>
            <a:off x="88900" y="6181944"/>
            <a:ext cx="533400" cy="536356"/>
          </a:xfrm>
          <a:prstGeom prst="actionButtonBackPrevious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7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Staple foods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9" y="3936999"/>
            <a:ext cx="5036925" cy="2616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" y="1955800"/>
            <a:ext cx="2603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Japan they eat a lot of rice as it is easily grown in their climate, it is grown in rice field and they are planted under 30cm of water.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83" y="2076050"/>
            <a:ext cx="2302742" cy="1532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254" y="2076050"/>
            <a:ext cx="2003425" cy="153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030" y="3936999"/>
            <a:ext cx="4556649" cy="2567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6466" y="2076051"/>
            <a:ext cx="2352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Eggs seem to be quite popular in japan as they can be easily accessed, they use it in egg ramen, bento boxes and as an omelette.</a:t>
            </a:r>
          </a:p>
        </p:txBody>
      </p:sp>
      <p:sp>
        <p:nvSpPr>
          <p:cNvPr id="10" name="Action Button: Back or Previous 9">
            <a:hlinkClick r:id="rId6" action="ppaction://hlinksldjump" highlightClick="1"/>
          </p:cNvPr>
          <p:cNvSpPr/>
          <p:nvPr/>
        </p:nvSpPr>
        <p:spPr>
          <a:xfrm>
            <a:off x="88900" y="6413500"/>
            <a:ext cx="279399" cy="254000"/>
          </a:xfrm>
          <a:prstGeom prst="actionButtonBackPrevious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7</a:t>
            </a:fld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3157"/>
            <a:ext cx="4771987" cy="268424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1487" y="437760"/>
            <a:ext cx="9050518" cy="945498"/>
          </a:xfrm>
        </p:spPr>
        <p:txBody>
          <a:bodyPr/>
          <a:lstStyle/>
          <a:p>
            <a:r>
              <a:rPr lang="en-GB" dirty="0"/>
              <a:t>Popular dishes</a:t>
            </a: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165100" y="6273800"/>
            <a:ext cx="546100" cy="495300"/>
          </a:xfrm>
          <a:prstGeom prst="actionButtonBackPrevious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4711700"/>
            <a:ext cx="4771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Ramen is one of the most popular dishes in japan, it is loved as a snack after school or for dinner.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0" y="1913157"/>
            <a:ext cx="4356100" cy="2684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2500" y="4813300"/>
            <a:ext cx="435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Japan is known for its sushi, it can come in many shapes but is often rice and fish based. </a:t>
            </a:r>
          </a:p>
        </p:txBody>
      </p:sp>
    </p:spTree>
    <p:extLst>
      <p:ext uri="{BB962C8B-B14F-4D97-AF65-F5344CB8AC3E}">
        <p14:creationId xmlns:p14="http://schemas.microsoft.com/office/powerpoint/2010/main" val="410565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8</a:t>
            </a:fld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6635" y="1844675"/>
            <a:ext cx="6609991" cy="3972144"/>
          </a:xfrm>
        </p:spPr>
        <p:txBody>
          <a:bodyPr/>
          <a:lstStyle/>
          <a:p>
            <a:r>
              <a:rPr lang="en-GB" dirty="0"/>
              <a:t>Stir fry – I made this because I wanted to try a popular Japanese dish -</a:t>
            </a:r>
            <a:r>
              <a:rPr lang="en-GB" dirty="0">
                <a:hlinkClick r:id="rId2"/>
              </a:rPr>
              <a:t> https://www.bbcgoodfood.com/recipes/simple-stir-fry</a:t>
            </a:r>
            <a:r>
              <a:rPr lang="en-GB" dirty="0"/>
              <a:t> my stir fry came out well next time I am going to add more sauce.</a:t>
            </a:r>
          </a:p>
          <a:p>
            <a:r>
              <a:rPr lang="en-GB" dirty="0"/>
              <a:t>Ramen-I wanted to make this because it is loved in japan</a:t>
            </a:r>
          </a:p>
          <a:p>
            <a:r>
              <a:rPr lang="en-GB" dirty="0"/>
              <a:t>Bubble tea-I wanted to have a go at making the Boba balls inside - </a:t>
            </a:r>
            <a:r>
              <a:rPr lang="en-GB" dirty="0">
                <a:hlinkClick r:id="rId3"/>
              </a:rPr>
              <a:t>https://www.youtube.com/watch?v=euaazO6bqS0&amp;safe=true</a:t>
            </a:r>
            <a:r>
              <a:rPr lang="en-GB" dirty="0"/>
              <a:t> I  think next time I need to cook them for longer and add less vanilla extract.</a:t>
            </a:r>
          </a:p>
          <a:p>
            <a:r>
              <a:rPr lang="en-GB" dirty="0"/>
              <a:t>  Fluffy pancakes-I wanted to have a go at a pudding</a:t>
            </a:r>
          </a:p>
          <a:p>
            <a:r>
              <a:rPr lang="en-GB" dirty="0"/>
              <a:t>Katsu chicken-I have made this recipe twice before but I want to have a go at improving it</a:t>
            </a:r>
          </a:p>
          <a:p>
            <a:r>
              <a:rPr lang="en-GB" dirty="0"/>
              <a:t>Japanese pork gyoza dumplings-this is one of my favourite dishes and I wanted to have a go with the steamer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chosen dishes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8" y="1457325"/>
            <a:ext cx="2186533" cy="1603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8" y="3102084"/>
            <a:ext cx="2186534" cy="1457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8" y="4724619"/>
            <a:ext cx="2186534" cy="1457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7487" y="2007129"/>
            <a:ext cx="1765831" cy="1603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7488" y="3830746"/>
            <a:ext cx="1765831" cy="1765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627" y="174735"/>
            <a:ext cx="2186533" cy="1135889"/>
          </a:xfrm>
          <a:prstGeom prst="rect">
            <a:avLst/>
          </a:prstGeom>
        </p:spPr>
      </p:pic>
      <p:sp>
        <p:nvSpPr>
          <p:cNvPr id="11" name="Action Button: Back or Previous 10">
            <a:hlinkClick r:id="rId10" action="ppaction://hlinkpres?slideindex=2&amp;slidetitle=Contents page" highlightClick="1"/>
          </p:cNvPr>
          <p:cNvSpPr/>
          <p:nvPr/>
        </p:nvSpPr>
        <p:spPr>
          <a:xfrm>
            <a:off x="127000" y="6181944"/>
            <a:ext cx="549635" cy="409356"/>
          </a:xfrm>
          <a:prstGeom prst="actionButtonBackPrevious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18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9</a:t>
            </a:fld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18500" y="2354262"/>
            <a:ext cx="905042" cy="37147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prawns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Annotated picture of my stir-fry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32" y="3300406"/>
            <a:ext cx="2689216" cy="197009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477000" y="2540000"/>
            <a:ext cx="1841500" cy="133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57900" y="4419600"/>
            <a:ext cx="2260600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18500" y="4165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Sweet chilli sauce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86400" y="4534932"/>
            <a:ext cx="0" cy="1484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87900" y="6032500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Pak </a:t>
            </a:r>
            <a:r>
              <a:rPr lang="en-GB" dirty="0" err="1"/>
              <a:t>choi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63900" y="4546600"/>
            <a:ext cx="1358900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197100" y="3390900"/>
            <a:ext cx="2425700" cy="7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152900" y="2159000"/>
            <a:ext cx="963948" cy="153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943600" y="2247900"/>
            <a:ext cx="381000" cy="1625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33080" y="1866900"/>
            <a:ext cx="241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Baby sweetcorn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1950" y="1816100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peppers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36700" y="3022084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ginger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7800" y="5537200"/>
            <a:ext cx="221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Rice noodles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057900" y="4826000"/>
            <a:ext cx="1587500" cy="1173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21948" y="5906532"/>
            <a:ext cx="17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Soy sauce</a:t>
            </a:r>
          </a:p>
        </p:txBody>
      </p:sp>
    </p:spTree>
    <p:extLst>
      <p:ext uri="{BB962C8B-B14F-4D97-AF65-F5344CB8AC3E}">
        <p14:creationId xmlns:p14="http://schemas.microsoft.com/office/powerpoint/2010/main" val="2401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www.w3.org/XML/1998/namespace"/>
    <ds:schemaRef ds:uri="6dc4bcd6-49db-4c07-9060-8acfc67cef9f"/>
    <ds:schemaRef ds:uri="http://purl.org/dc/dcmitype/"/>
    <ds:schemaRef ds:uri="http://schemas.microsoft.com/office/2006/documentManagement/types"/>
    <ds:schemaRef ds:uri="http://purl.org/dc/terms/"/>
    <ds:schemaRef ds:uri="fb0879af-3eba-417a-a55a-ffe6dcd6ca77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Fun vacation presentation</Template>
  <TotalTime>0</TotalTime>
  <Words>426</Words>
  <Application>Microsoft Office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Office Theme</vt:lpstr>
      <vt:lpstr>Japan</vt:lpstr>
      <vt:lpstr>Contents page</vt:lpstr>
      <vt:lpstr>language</vt:lpstr>
      <vt:lpstr>Where is Japan?</vt:lpstr>
      <vt:lpstr>Japanese cities</vt:lpstr>
      <vt:lpstr>Staple foods</vt:lpstr>
      <vt:lpstr>Popular dishes</vt:lpstr>
      <vt:lpstr>My chosen dishes</vt:lpstr>
      <vt:lpstr>Annotated picture of my stir-fry </vt:lpstr>
      <vt:lpstr>Nutritional analysis of my stir-fry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</dc:title>
  <dc:creator/>
  <cp:lastModifiedBy/>
  <cp:revision>2</cp:revision>
  <dcterms:created xsi:type="dcterms:W3CDTF">2020-09-10T08:43:45Z</dcterms:created>
  <dcterms:modified xsi:type="dcterms:W3CDTF">2021-03-01T16:41:48Z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