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0" r:id="rId3"/>
    <p:sldId id="266" r:id="rId4"/>
    <p:sldId id="276" r:id="rId5"/>
    <p:sldId id="295" r:id="rId6"/>
    <p:sldId id="299" r:id="rId7"/>
    <p:sldId id="283" r:id="rId8"/>
    <p:sldId id="280" r:id="rId9"/>
    <p:sldId id="265" r:id="rId10"/>
    <p:sldId id="279" r:id="rId11"/>
    <p:sldId id="267" r:id="rId12"/>
    <p:sldId id="296" r:id="rId13"/>
    <p:sldId id="268" r:id="rId14"/>
    <p:sldId id="286" r:id="rId15"/>
    <p:sldId id="297" r:id="rId16"/>
    <p:sldId id="278" r:id="rId17"/>
    <p:sldId id="256" r:id="rId18"/>
    <p:sldId id="298" r:id="rId19"/>
    <p:sldId id="258" r:id="rId20"/>
    <p:sldId id="271" r:id="rId21"/>
    <p:sldId id="289" r:id="rId22"/>
    <p:sldId id="291" r:id="rId23"/>
    <p:sldId id="292" r:id="rId24"/>
    <p:sldId id="273" r:id="rId25"/>
    <p:sldId id="274" r:id="rId26"/>
    <p:sldId id="261" r:id="rId27"/>
    <p:sldId id="259" r:id="rId28"/>
    <p:sldId id="294" r:id="rId29"/>
    <p:sldId id="293" r:id="rId30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A1643"/>
    <a:srgbClr val="99FF66"/>
    <a:srgbClr val="C1C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5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4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3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1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5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188-CA22-4C43-8E89-AAF0DD0F786B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059" y="1704250"/>
            <a:ext cx="6182481" cy="143899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Design and make task: Salad in a Jar</a:t>
            </a:r>
            <a:r>
              <a:rPr lang="en-GB" sz="2800" b="1" dirty="0" smtClean="0">
                <a:latin typeface="Comic Sans MS" panose="030F0702030302020204" pitchFamily="66" charset="0"/>
              </a:rPr>
              <a:t>.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4" y="893784"/>
            <a:ext cx="6590347" cy="9632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4" y="122791"/>
            <a:ext cx="659034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75" y="1194319"/>
            <a:ext cx="7212407" cy="78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629323"/>
              </p:ext>
            </p:extLst>
          </p:nvPr>
        </p:nvGraphicFramePr>
        <p:xfrm>
          <a:off x="589547" y="1383630"/>
          <a:ext cx="6075948" cy="8120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528"/>
                <a:gridCol w="3970420"/>
              </a:tblGrid>
              <a:tr h="42126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Food Group 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Examples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834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Vegetables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Tomatoes, lettuce, cucumber,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spring onions, grated carrot, olives, sweetcorn, onion, celery, beetroot, peas, green beans.</a:t>
                      </a:r>
                    </a:p>
                  </a:txBody>
                  <a:tcPr/>
                </a:tc>
              </a:tr>
              <a:tr h="7199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Fruit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Fresh or tinned - Pineapple,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peach, Dried fruits – raisins, apricots</a:t>
                      </a:r>
                    </a:p>
                    <a:p>
                      <a:r>
                        <a:rPr lang="en-GB" sz="1800" baseline="0" smtClean="0">
                          <a:latin typeface="Comic Sans MS" panose="030F0702030302020204" pitchFamily="66" charset="0"/>
                        </a:rPr>
                        <a:t>Pomegranate  </a:t>
                      </a:r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602644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Animal protein 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–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This needs to be cooked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and chilled.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Meat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: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h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am , chicken, sausages, bacon, hot dogs ,cheese, hard boiled eggs.</a:t>
                      </a:r>
                    </a:p>
                    <a:p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Fish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: smoked salmon, tinned Tuna/salmon</a:t>
                      </a:r>
                    </a:p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34011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Vegetable protein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Kidney beans, butter beans, 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cooked lentils, chick peas, endame beans,</a:t>
                      </a: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houmous</a:t>
                      </a: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Nuts: almonds/walnuts/ pine nuts</a:t>
                      </a:r>
                    </a:p>
                  </a:txBody>
                  <a:tcPr/>
                </a:tc>
              </a:tr>
              <a:tr h="120652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Carbohydrates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This needs to be cooked and chilled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Pasta shapes – shells, spirals, tubes</a:t>
                      </a:r>
                    </a:p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Couscous, cooked potato</a:t>
                      </a:r>
                    </a:p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Rice – wholegrain, basmati,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94941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latin typeface="Comic Sans MS" panose="030F0702030302020204" pitchFamily="66" charset="0"/>
                        </a:rPr>
                        <a:t>Dressing</a:t>
                      </a:r>
                      <a:endParaRPr lang="en-GB" sz="1800" b="1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Mayonnaise, vinaigrette using oil and vinegar (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red/white wine/balsamic vinegar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 or lemon juice)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8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009" y="181099"/>
            <a:ext cx="6424863" cy="209896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</a:rPr>
              <a:t>SALAD IN A JAR –  suggest ingredients you could use for your Salad in a Jar.</a:t>
            </a:r>
          </a:p>
          <a:p>
            <a:pPr algn="ctr"/>
            <a:r>
              <a:rPr lang="en-GB" sz="2800" b="1" dirty="0" smtClean="0">
                <a:solidFill>
                  <a:srgbClr val="FF0066"/>
                </a:solidFill>
              </a:rPr>
              <a:t>You could do this as a mind map or draw or down load images of the foods </a:t>
            </a:r>
            <a:endParaRPr lang="en-GB" sz="28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77" y="3047921"/>
            <a:ext cx="3914653" cy="602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34688"/>
              </p:ext>
            </p:extLst>
          </p:nvPr>
        </p:nvGraphicFramePr>
        <p:xfrm>
          <a:off x="589547" y="2903672"/>
          <a:ext cx="6075948" cy="6289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528"/>
                <a:gridCol w="3970420"/>
              </a:tblGrid>
              <a:tr h="42126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Food Group 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Examples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834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Vegetables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11392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Fruit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328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Animal protein 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–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cooked</a:t>
                      </a:r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 and chilled.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055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Vegetable protein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93796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Carbohydrates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 – </a:t>
                      </a:r>
                    </a:p>
                    <a:p>
                      <a:pPr algn="ctr"/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 cooked and chilled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94941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latin typeface="Comic Sans MS" panose="030F0702030302020204" pitchFamily="66" charset="0"/>
                        </a:rPr>
                        <a:t>Dressing</a:t>
                      </a:r>
                      <a:endParaRPr lang="en-GB" sz="1800" b="1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7513" y="1520042"/>
            <a:ext cx="605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Make your choices </a:t>
            </a:r>
            <a:r>
              <a:rPr lang="en-GB" dirty="0" smtClean="0">
                <a:latin typeface="Comic Sans MS" panose="030F0702030302020204" pitchFamily="66" charset="0"/>
              </a:rPr>
              <a:t>–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think about </a:t>
            </a:r>
            <a:r>
              <a:rPr lang="en-GB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colourful layers </a:t>
            </a:r>
            <a:r>
              <a:rPr lang="en-GB" dirty="0" smtClean="0">
                <a:latin typeface="Comic Sans MS" panose="030F0702030302020204" pitchFamily="66" charset="0"/>
              </a:rPr>
              <a:t>and flavours and textures that compliment each other.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Consider what is in your fridge and needs eating up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" y="0"/>
            <a:ext cx="6487945" cy="93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Flavourings I could use in my dressing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72" y="2254923"/>
            <a:ext cx="1711781" cy="2635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48" y="6202379"/>
            <a:ext cx="2255716" cy="34750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D7BC053A-3E75-43E7-BCB6-820D9E6E568D}"/>
              </a:ext>
            </a:extLst>
          </p:cNvPr>
          <p:cNvSpPr/>
          <p:nvPr/>
        </p:nvSpPr>
        <p:spPr>
          <a:xfrm>
            <a:off x="2029175" y="1257150"/>
            <a:ext cx="291535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Dressings I could use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298DEA9A-FD60-4445-AB1A-E55640092B35}"/>
              </a:ext>
            </a:extLst>
          </p:cNvPr>
          <p:cNvSpPr/>
          <p:nvPr/>
        </p:nvSpPr>
        <p:spPr>
          <a:xfrm>
            <a:off x="1533363" y="5089036"/>
            <a:ext cx="390698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Flavourings I could consider</a:t>
            </a:r>
          </a:p>
        </p:txBody>
      </p:sp>
    </p:spTree>
    <p:extLst>
      <p:ext uri="{BB962C8B-B14F-4D97-AF65-F5344CB8AC3E}">
        <p14:creationId xmlns:p14="http://schemas.microsoft.com/office/powerpoint/2010/main" val="991924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46" y="1623060"/>
            <a:ext cx="2256008" cy="3472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342" y="1718159"/>
            <a:ext cx="2255716" cy="347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342" y="5696150"/>
            <a:ext cx="2255716" cy="347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6" y="5631029"/>
            <a:ext cx="2255716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eatwell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/>
          <a:stretch/>
        </p:blipFill>
        <p:spPr bwMode="auto">
          <a:xfrm>
            <a:off x="45720" y="7261560"/>
            <a:ext cx="2423160" cy="183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/>
          <a:stretch/>
        </p:blipFill>
        <p:spPr bwMode="auto">
          <a:xfrm>
            <a:off x="1874520" y="1768642"/>
            <a:ext cx="3866351" cy="59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9232" y="232774"/>
            <a:ext cx="6027821" cy="5534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100" dirty="0" smtClean="0">
                <a:solidFill>
                  <a:srgbClr val="7030A0"/>
                </a:solidFill>
              </a:rPr>
              <a:t>Name of </a:t>
            </a:r>
            <a:r>
              <a:rPr lang="en-GB" sz="1100" dirty="0">
                <a:solidFill>
                  <a:srgbClr val="7030A0"/>
                </a:solidFill>
              </a:rPr>
              <a:t>Product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9230" y="968541"/>
            <a:ext cx="6027821" cy="80010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050" dirty="0" smtClean="0">
                <a:solidFill>
                  <a:srgbClr val="7030A0"/>
                </a:solidFill>
              </a:rPr>
              <a:t>Description of Product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9230" y="9095874"/>
            <a:ext cx="6027821" cy="6737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Draw your design idea for the jar salad above … Make sure that you have annotated how you have included: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</a:rPr>
              <a:t>Vegetables/Fruit  *Dairy or alternatives  *Protein (Veg or meat)  *Grains / Complex carbohydrates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000" dirty="0" smtClean="0">
                <a:solidFill>
                  <a:schemeClr val="tx1"/>
                </a:solidFill>
              </a:rPr>
              <a:t>Label the functions of the ingredients in your salad (Sensory &amp; nutritional)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609600"/>
            <a:ext cx="5962650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180482" y="929640"/>
            <a:ext cx="6479399" cy="2197664"/>
          </a:xfrm>
          <a:prstGeom prst="foldedCorne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Ingredients Required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180482" y="3274678"/>
            <a:ext cx="2156693" cy="2064200"/>
          </a:xfrm>
          <a:prstGeom prst="foldedCorne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Preparation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Equipment Needed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0481" y="5570620"/>
            <a:ext cx="6479399" cy="4213460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Success Criteria … what will make my Salad in a Jar the best product in the room …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must demonstrate that … </a:t>
            </a:r>
          </a:p>
          <a:p>
            <a:pPr marL="342900" indent="-342900"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The product must show … </a:t>
            </a:r>
          </a:p>
          <a:p>
            <a:pPr marL="342900" indent="-342900">
              <a:buAutoNum type="arabicPeriod"/>
            </a:pPr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I will have challenged myself by…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479227" y="3274678"/>
            <a:ext cx="2011680" cy="2064200"/>
          </a:xfrm>
          <a:prstGeom prst="foldedCorne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Cooking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Equipment Needed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4632960" y="3274678"/>
            <a:ext cx="2026921" cy="2064200"/>
          </a:xfrm>
          <a:prstGeom prst="foldedCorner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Serving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Equipment Needed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7748" y="81226"/>
            <a:ext cx="6424863" cy="70104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PLANNING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270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artoon salad in a j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b="8710"/>
          <a:stretch/>
        </p:blipFill>
        <p:spPr bwMode="auto">
          <a:xfrm>
            <a:off x="1926931" y="5498351"/>
            <a:ext cx="3153827" cy="394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5025" y="1531916"/>
            <a:ext cx="5057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Its important that we eat at least 5 portions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fruit and vegetables a day. We should try to eat a variety of different coloured fruit and vegetables to ensure we get a full range of vitamins and minerals in our diet. 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Vitamins and minerals are important to maintain good health.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32" y="3792132"/>
            <a:ext cx="64139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Design Brief :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You have been asked by a food manufacturer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to design and make a healthy and attractive salad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in a jar. The salad should supply a good range of vitamins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and minerals.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pic>
        <p:nvPicPr>
          <p:cNvPr id="6" name="Picture 6" descr="Image result for cartoon salad in a j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3477" r="27698" b="12135"/>
          <a:stretch/>
        </p:blipFill>
        <p:spPr bwMode="auto">
          <a:xfrm>
            <a:off x="2723329" y="2797704"/>
            <a:ext cx="1700125" cy="39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5305" y="1587186"/>
            <a:ext cx="4695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Points I will need to consider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choosing a container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7463" y="4482030"/>
            <a:ext cx="679533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4801" y="4307137"/>
            <a:ext cx="1782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jar </a:t>
            </a:r>
            <a:r>
              <a:rPr lang="en-GB" sz="1400" dirty="0" smtClean="0">
                <a:latin typeface="Comic Sans MS" panose="030F0702030302020204" pitchFamily="66" charset="0"/>
              </a:rPr>
              <a:t>–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You  can easily see 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the layers of salad.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167">
            <a:off x="4298661" y="5956679"/>
            <a:ext cx="92667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10023">
            <a:off x="1690693" y="4311953"/>
            <a:ext cx="926672" cy="7742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99546" y="5690519"/>
            <a:ext cx="248497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Clear plastic container –</a:t>
            </a:r>
          </a:p>
          <a:p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sz="1400" dirty="0" smtClean="0">
                <a:latin typeface="Comic Sans MS" panose="030F0702030302020204" pitchFamily="66" charset="0"/>
              </a:rPr>
              <a:t>You can </a:t>
            </a:r>
            <a:r>
              <a:rPr lang="en-GB" sz="1400" dirty="0">
                <a:latin typeface="Comic Sans MS" panose="030F0702030302020204" pitchFamily="66" charset="0"/>
              </a:rPr>
              <a:t>easily see </a:t>
            </a:r>
          </a:p>
          <a:p>
            <a:r>
              <a:rPr lang="en-GB" sz="1400" dirty="0" smtClean="0">
                <a:latin typeface="Comic Sans MS" panose="030F0702030302020204" pitchFamily="66" charset="0"/>
              </a:rPr>
              <a:t>             the layers of salad.</a:t>
            </a:r>
            <a:endParaRPr lang="en-GB" sz="1400" dirty="0">
              <a:latin typeface="Comic Sans MS" panose="030F0702030302020204" pitchFamily="66" charset="0"/>
            </a:endParaRPr>
          </a:p>
          <a:p>
            <a:endParaRPr lang="en-GB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5830" y="3925411"/>
            <a:ext cx="236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Container must be clean</a:t>
            </a:r>
            <a:endParaRPr lang="en-GB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6035">
            <a:off x="1713231" y="5128913"/>
            <a:ext cx="1091279" cy="9754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629" y="4920240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Correct size and </a:t>
            </a:r>
          </a:p>
          <a:p>
            <a:pPr algn="ctr"/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shape for a snack. </a:t>
            </a:r>
          </a:p>
          <a:p>
            <a:pPr algn="ctr"/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Easy to fill </a:t>
            </a:r>
          </a:p>
          <a:p>
            <a:pPr algn="ctr"/>
            <a:r>
              <a:rPr lang="en-GB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and eat from.</a:t>
            </a:r>
            <a:endParaRPr lang="en-GB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64684">
            <a:off x="3702949" y="6430053"/>
            <a:ext cx="1127858" cy="10303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14319" y="7144142"/>
            <a:ext cx="27366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 </a:t>
            </a:r>
            <a:r>
              <a:rPr lang="en-GB" sz="1400" dirty="0" smtClean="0"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Recycle an old clear plastic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yoghurt or take away </a:t>
            </a:r>
          </a:p>
          <a:p>
            <a:pPr algn="ctr"/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carton.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6135">
            <a:off x="2010332" y="6188061"/>
            <a:ext cx="1585097" cy="1530229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277696" y="6573612"/>
            <a:ext cx="2654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Container needs to be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see through 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so you can see</a:t>
            </a:r>
          </a:p>
          <a:p>
            <a:pPr algn="ctr"/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the layer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GB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995" y="7662321"/>
            <a:ext cx="1987468" cy="19752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201371" y="3711768"/>
            <a:ext cx="643645" cy="342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2056" y="3301886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Tight fitting lid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Equipment you might need for your Salad in a jar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638410"/>
            <a:ext cx="2466667" cy="18476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973384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9" y="2406684"/>
            <a:ext cx="1676400" cy="174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87" y="456364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04" y="2279808"/>
            <a:ext cx="1743008" cy="2097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3" y="7370916"/>
            <a:ext cx="20574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30" y="5525159"/>
            <a:ext cx="2142857" cy="21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532" y="7447641"/>
            <a:ext cx="2395980" cy="16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6898" y="2132751"/>
            <a:ext cx="39230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Wear a clean apron and wash hands before cooking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3" y="648359"/>
            <a:ext cx="3778153" cy="1219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486" y="316137"/>
            <a:ext cx="1608567" cy="15521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3311639"/>
            <a:ext cx="3645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Take care when using sharp knives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22110" y="4419542"/>
            <a:ext cx="316025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Use correct chopping board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435" y="5669415"/>
            <a:ext cx="3606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Take care when using hob/boiling pans  when cooking pasta rice </a:t>
            </a:r>
            <a:r>
              <a:rPr lang="en-GB" b="1" dirty="0" err="1" smtClean="0">
                <a:solidFill>
                  <a:schemeClr val="tx1"/>
                </a:solidFill>
              </a:rPr>
              <a:t>etc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35409" y="6996660"/>
            <a:ext cx="3505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Use the lid to cover the salad and store in the fridge to keep salad safe to eat.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8246533"/>
            <a:ext cx="391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Wash up in hot soapy water. Take care when washing sharp knives.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97" y="0"/>
            <a:ext cx="3991302" cy="1115751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1187812" y="1115751"/>
            <a:ext cx="4504267" cy="140361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Wash hands, put on an apron. Collect ingredients and equipment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444294" y="2519370"/>
            <a:ext cx="4247785" cy="181556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Prepare / Cook your pasta/rice/potatoes/couscous/noodles.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They need to be cold when placed in salad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950746" y="4334934"/>
            <a:ext cx="5234880" cy="108188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Prepare dressing – what ingredients did you use and how did you do it</a:t>
            </a:r>
            <a:r>
              <a:rPr lang="en-GB" b="1" dirty="0" smtClean="0">
                <a:solidFill>
                  <a:schemeClr val="tx1"/>
                </a:solidFill>
              </a:rPr>
              <a:t>? Place in bottom of jar.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209706" y="5416820"/>
            <a:ext cx="4975920" cy="19830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Prepare all vegetables and fruit – name them and how did you do it – slice/dice/grate.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Prepare protein food – name the one you used and how  you will prepare it.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209706" y="7399870"/>
            <a:ext cx="4741332" cy="208279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Once all ingredients are prepared, layer up the ingredients in the jar. What order  did you put the in?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Store with lid on in the fridge.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74470"/>
            <a:ext cx="623061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" y="2392439"/>
            <a:ext cx="6590030" cy="4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106681"/>
            <a:ext cx="6424863" cy="57911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PROCESS</a:t>
            </a:r>
            <a:endParaRPr lang="en-GB" sz="36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240632" y="1356360"/>
            <a:ext cx="3081688" cy="1600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Callout 4"/>
          <p:cNvSpPr/>
          <p:nvPr/>
        </p:nvSpPr>
        <p:spPr>
          <a:xfrm>
            <a:off x="240632" y="6156960"/>
            <a:ext cx="3081688" cy="1600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Callout 5"/>
          <p:cNvSpPr/>
          <p:nvPr/>
        </p:nvSpPr>
        <p:spPr>
          <a:xfrm>
            <a:off x="240632" y="4556760"/>
            <a:ext cx="3081688" cy="1600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Callout 6"/>
          <p:cNvSpPr/>
          <p:nvPr/>
        </p:nvSpPr>
        <p:spPr>
          <a:xfrm>
            <a:off x="240632" y="2956560"/>
            <a:ext cx="3081688" cy="1600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Callout 7"/>
          <p:cNvSpPr/>
          <p:nvPr/>
        </p:nvSpPr>
        <p:spPr>
          <a:xfrm>
            <a:off x="240632" y="7757160"/>
            <a:ext cx="3081688" cy="16002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40632" y="9357360"/>
            <a:ext cx="3081688" cy="411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END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680" y="792480"/>
            <a:ext cx="2667000" cy="426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PROCESS</a:t>
            </a:r>
            <a:endParaRPr lang="en-GB" sz="20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453063" y="2956560"/>
            <a:ext cx="3212432" cy="1051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453063" y="4556760"/>
            <a:ext cx="3212432" cy="1051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3453063" y="6156960"/>
            <a:ext cx="3212432" cy="1051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3453063" y="7757160"/>
            <a:ext cx="3212432" cy="1051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2" descr="Image result for safety in the kitch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1" b="20604"/>
          <a:stretch/>
        </p:blipFill>
        <p:spPr bwMode="auto">
          <a:xfrm>
            <a:off x="3685591" y="716905"/>
            <a:ext cx="1945824" cy="6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Hygi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177">
            <a:off x="5691533" y="584567"/>
            <a:ext cx="913844" cy="8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53063" y="1356360"/>
            <a:ext cx="3212432" cy="10515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453063" y="8961120"/>
            <a:ext cx="3145857" cy="8077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Complete this flow chart outlining the main steps to make your design. Include the safety &amp; hygiene.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valu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1" y="63351"/>
            <a:ext cx="944879" cy="7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1" y="934654"/>
            <a:ext cx="3169919" cy="43079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1100" dirty="0" smtClean="0">
                <a:solidFill>
                  <a:schemeClr val="tx1"/>
                </a:solidFill>
              </a:rPr>
              <a:t>Photo 1: Photo of my design idea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9680" y="149817"/>
            <a:ext cx="5440681" cy="61457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SALAD IN A JAR EVALUATION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67641" y="5412823"/>
            <a:ext cx="3230881" cy="207264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rgbClr val="7030A0"/>
                </a:solidFill>
              </a:rPr>
              <a:t>What went really well today…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0441" y="5412823"/>
            <a:ext cx="3230881" cy="207264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 smtClean="0">
                <a:solidFill>
                  <a:srgbClr val="7030A0"/>
                </a:solidFill>
              </a:rPr>
              <a:t>Would have been better if…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9" t="3650" r="12404" b="4746"/>
          <a:stretch/>
        </p:blipFill>
        <p:spPr>
          <a:xfrm>
            <a:off x="3520441" y="1730918"/>
            <a:ext cx="3169920" cy="31851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89962" y="934654"/>
            <a:ext cx="3169919" cy="576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Write the 8 adjectives to describe your ultimate salad in ajar and complete the star chart &amp; evaluation.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7641" y="7665720"/>
            <a:ext cx="6492240" cy="2118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b="1" dirty="0" smtClean="0">
                <a:solidFill>
                  <a:schemeClr val="tx1"/>
                </a:solidFill>
              </a:rPr>
              <a:t>Environmental Impact Statement </a:t>
            </a:r>
            <a:r>
              <a:rPr lang="en-GB" sz="1400" dirty="0" smtClean="0">
                <a:solidFill>
                  <a:schemeClr val="tx1"/>
                </a:solidFill>
              </a:rPr>
              <a:t>… 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Think about sourcing of ingredients, packaging, air miles, carbon foot print, chemicals used …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Image result for environment impact assessmen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5334" r="19873" b="3734"/>
          <a:stretch/>
        </p:blipFill>
        <p:spPr bwMode="auto">
          <a:xfrm>
            <a:off x="5773994" y="8976360"/>
            <a:ext cx="885887" cy="8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0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8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4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pic>
        <p:nvPicPr>
          <p:cNvPr id="6" name="Picture 6" descr="Image result for cartoon salad in a j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3477" r="27698" b="12135"/>
          <a:stretch/>
        </p:blipFill>
        <p:spPr bwMode="auto">
          <a:xfrm>
            <a:off x="2723329" y="2797704"/>
            <a:ext cx="1700125" cy="39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8520" y="1620828"/>
            <a:ext cx="4695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Points I will need to consider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my salad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7463" y="4482030"/>
            <a:ext cx="679533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56530" y="429736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Colour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3150">
            <a:off x="4433322" y="5328530"/>
            <a:ext cx="793474" cy="476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90130" y="545568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Texture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5167">
            <a:off x="4298661" y="5956679"/>
            <a:ext cx="92667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10023">
            <a:off x="1690693" y="4311953"/>
            <a:ext cx="926672" cy="7742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91739" y="6381687"/>
            <a:ext cx="14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Taste good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757" y="3503832"/>
            <a:ext cx="2367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a range of fruits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and vegetables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6035">
            <a:off x="1713231" y="5128913"/>
            <a:ext cx="1091279" cy="9754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6983" y="4920240"/>
            <a:ext cx="156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Incorporate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attractive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layers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76882">
            <a:off x="1606060" y="5640346"/>
            <a:ext cx="1249788" cy="11583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1868" y="6343808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Include a dressing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4684">
            <a:off x="3702949" y="6430053"/>
            <a:ext cx="1127858" cy="10303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69876" y="7174980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Include a protein food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6135">
            <a:off x="2010332" y="6188061"/>
            <a:ext cx="1585097" cy="1530229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442635" y="7161756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Include a carbohydrate :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will fill you up.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6777" y="7749944"/>
            <a:ext cx="1987468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  <p:pic>
        <p:nvPicPr>
          <p:cNvPr id="6" name="Picture 6" descr="Image result for cartoon salad in a j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3477" r="27698" b="12135"/>
          <a:stretch/>
        </p:blipFill>
        <p:spPr bwMode="auto">
          <a:xfrm>
            <a:off x="2723329" y="2797704"/>
            <a:ext cx="1700125" cy="397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450" y="1620828"/>
            <a:ext cx="5631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Advantages of making a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alad in Jar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7463" y="4482030"/>
            <a:ext cx="679533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93150">
            <a:off x="4433322" y="5328530"/>
            <a:ext cx="793474" cy="476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5167">
            <a:off x="4298661" y="5956679"/>
            <a:ext cx="92667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10023">
            <a:off x="1690693" y="4311953"/>
            <a:ext cx="926672" cy="77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6035">
            <a:off x="1713231" y="5128913"/>
            <a:ext cx="1091279" cy="9754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6135">
            <a:off x="2010332" y="6188061"/>
            <a:ext cx="1585097" cy="1530229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3403" y="7503936"/>
            <a:ext cx="1987468" cy="197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9286" y="3999097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a meal in its 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58107" y="5154970"/>
            <a:ext cx="224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can use up leftovers</a:t>
            </a:r>
          </a:p>
          <a:p>
            <a:r>
              <a:rPr lang="en-GB" dirty="0" smtClean="0"/>
              <a:t>in the fridge</a:t>
            </a:r>
          </a:p>
          <a:p>
            <a:r>
              <a:rPr lang="en-GB" dirty="0" smtClean="0"/>
              <a:t> to prevent waste)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07229" y="6541675"/>
            <a:ext cx="218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easy to store</a:t>
            </a:r>
          </a:p>
          <a:p>
            <a:r>
              <a:rPr lang="en-GB" dirty="0" smtClean="0"/>
              <a:t> in the fridge for later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5084" y="3913761"/>
            <a:ext cx="2088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Suitable for packed</a:t>
            </a:r>
          </a:p>
          <a:p>
            <a:r>
              <a:rPr lang="en-GB" dirty="0" smtClean="0"/>
              <a:t> lunches and snacks.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4210" y="5247303"/>
            <a:ext cx="225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Easy to eat with a fork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9392" y="6813473"/>
            <a:ext cx="365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can easily change the design </a:t>
            </a:r>
          </a:p>
          <a:p>
            <a:r>
              <a:rPr lang="en-GB" dirty="0" smtClean="0"/>
              <a:t>to meet what you have in your fridge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48" y="1530124"/>
            <a:ext cx="2255716" cy="3475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48" y="6084195"/>
            <a:ext cx="2255716" cy="347502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931894" y="363070"/>
            <a:ext cx="32452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Advantages of making a Salad in a jar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53353" y="5087470"/>
            <a:ext cx="457648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Points I will need to consider when designing my Salad in a </a:t>
            </a:r>
            <a:r>
              <a:rPr lang="en-GB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Jar – this will be your Product Specification</a:t>
            </a:r>
            <a:endParaRPr lang="en-GB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88" y="227623"/>
            <a:ext cx="6651312" cy="151803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246344" y="3526958"/>
          <a:ext cx="4572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98"/>
                <a:gridCol w="39337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Specification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2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3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6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8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4424" y="1567543"/>
            <a:ext cx="6575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points do you need to consider to make sure your </a:t>
            </a:r>
          </a:p>
          <a:p>
            <a:pPr algn="ctr"/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alad in a Jar is successful.</a:t>
            </a:r>
          </a:p>
          <a:p>
            <a:pPr algn="ctr"/>
            <a:r>
              <a:rPr lang="en-GB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 Specification is a checklist to help you </a:t>
            </a:r>
          </a:p>
          <a:p>
            <a:pPr algn="ctr"/>
            <a:r>
              <a:rPr lang="en-GB" b="1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when you are designing.</a:t>
            </a:r>
          </a:p>
          <a:p>
            <a:pPr algn="ctr"/>
            <a:r>
              <a:rPr lang="en-GB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Slide 7 to help you.</a:t>
            </a:r>
            <a:endParaRPr lang="en-GB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70" t="15990" r="-5970" b="-4265"/>
          <a:stretch/>
        </p:blipFill>
        <p:spPr>
          <a:xfrm>
            <a:off x="2599765" y="7641758"/>
            <a:ext cx="1383046" cy="18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SPECIFICATION -SALAD IN A JAR DESIGN</a:t>
            </a:r>
            <a:endParaRPr lang="en-GB" sz="3600" b="1" dirty="0"/>
          </a:p>
        </p:txBody>
      </p:sp>
      <p:pic>
        <p:nvPicPr>
          <p:cNvPr id="6" name="Picture 6" descr="Image result for cartoon salad in a j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3477" r="27698" b="12135"/>
          <a:stretch/>
        </p:blipFill>
        <p:spPr bwMode="auto">
          <a:xfrm>
            <a:off x="5468291" y="1764244"/>
            <a:ext cx="806780" cy="18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77" y="7749944"/>
            <a:ext cx="1987468" cy="197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320"/>
            <a:ext cx="607089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Range of textures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Colourful layers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Healthy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Taste good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Include a range of fruits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  and vegetables.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6</a:t>
            </a:r>
            <a:r>
              <a:rPr lang="en-GB" sz="3600" dirty="0" smtClean="0">
                <a:latin typeface="Comic Sans MS" panose="030F0702030302020204" pitchFamily="66" charset="0"/>
              </a:rPr>
              <a:t>.Include a protein food.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7</a:t>
            </a:r>
            <a:r>
              <a:rPr lang="en-GB" sz="3600" dirty="0" smtClean="0">
                <a:latin typeface="Comic Sans MS" panose="030F0702030302020204" pitchFamily="66" charset="0"/>
              </a:rPr>
              <a:t>.Include a carbohydrate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8</a:t>
            </a:r>
            <a:r>
              <a:rPr lang="en-GB" sz="3600" dirty="0" smtClean="0">
                <a:latin typeface="Comic Sans MS" panose="030F0702030302020204" pitchFamily="66" charset="0"/>
              </a:rPr>
              <a:t>. Include a dressing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12" y="1231641"/>
            <a:ext cx="5907994" cy="772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artoon salad in a j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b="8710"/>
          <a:stretch/>
        </p:blipFill>
        <p:spPr bwMode="auto">
          <a:xfrm>
            <a:off x="781663" y="1530221"/>
            <a:ext cx="5513099" cy="79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SALAD IN A JAR DESIGN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2527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1381</TotalTime>
  <Words>1084</Words>
  <Application>Microsoft Office PowerPoint</Application>
  <PresentationFormat>A4 Paper (210x297 mm)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Equipment you might need for your Salad in a jar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Major</dc:creator>
  <cp:lastModifiedBy>Sue Cameron</cp:lastModifiedBy>
  <cp:revision>77</cp:revision>
  <cp:lastPrinted>2020-09-14T13:49:16Z</cp:lastPrinted>
  <dcterms:created xsi:type="dcterms:W3CDTF">2018-05-15T08:40:09Z</dcterms:created>
  <dcterms:modified xsi:type="dcterms:W3CDTF">2021-03-02T18:16:22Z</dcterms:modified>
</cp:coreProperties>
</file>