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6"/>
  </p:handoutMasterIdLst>
  <p:sldIdLst>
    <p:sldId id="262" r:id="rId2"/>
    <p:sldId id="256" r:id="rId3"/>
    <p:sldId id="268" r:id="rId4"/>
    <p:sldId id="267" r:id="rId5"/>
    <p:sldId id="269" r:id="rId6"/>
    <p:sldId id="265" r:id="rId7"/>
    <p:sldId id="266" r:id="rId8"/>
    <p:sldId id="260" r:id="rId9"/>
    <p:sldId id="259" r:id="rId10"/>
    <p:sldId id="261" r:id="rId11"/>
    <p:sldId id="271" r:id="rId12"/>
    <p:sldId id="272" r:id="rId13"/>
    <p:sldId id="264" r:id="rId14"/>
    <p:sldId id="273" r:id="rId15"/>
    <p:sldId id="274" r:id="rId16"/>
    <p:sldId id="275" r:id="rId17"/>
    <p:sldId id="280" r:id="rId18"/>
    <p:sldId id="281" r:id="rId19"/>
    <p:sldId id="282" r:id="rId20"/>
    <p:sldId id="283" r:id="rId21"/>
    <p:sldId id="276" r:id="rId22"/>
    <p:sldId id="284" r:id="rId23"/>
    <p:sldId id="285" r:id="rId24"/>
    <p:sldId id="286" r:id="rId25"/>
    <p:sldId id="277" r:id="rId26"/>
    <p:sldId id="287" r:id="rId27"/>
    <p:sldId id="288" r:id="rId28"/>
    <p:sldId id="289" r:id="rId29"/>
    <p:sldId id="278" r:id="rId30"/>
    <p:sldId id="279" r:id="rId31"/>
    <p:sldId id="290" r:id="rId32"/>
    <p:sldId id="291" r:id="rId33"/>
    <p:sldId id="292" r:id="rId34"/>
    <p:sldId id="293" r:id="rId35"/>
  </p:sldIdLst>
  <p:sldSz cx="9906000" cy="6858000" type="A4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27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F9E480-50D6-41B6-BF80-4376208B0C0A}" type="datetimeFigureOut">
              <a:rPr lang="en-GB" smtClean="0"/>
              <a:t>27/04/21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6916B-36EE-4BBB-9589-865CA598BC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001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AC16C-EB39-4FAD-9E93-AC7BA1513275}" type="datetimeFigureOut">
              <a:rPr lang="en-GB" smtClean="0"/>
              <a:t>27/04/21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9A29-AA47-4DB5-ADE1-3D3F9D9ABA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89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AC16C-EB39-4FAD-9E93-AC7BA1513275}" type="datetimeFigureOut">
              <a:rPr lang="en-GB" smtClean="0"/>
              <a:t>27/04/21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9A29-AA47-4DB5-ADE1-3D3F9D9ABA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427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AC16C-EB39-4FAD-9E93-AC7BA1513275}" type="datetimeFigureOut">
              <a:rPr lang="en-GB" smtClean="0"/>
              <a:t>27/04/21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9A29-AA47-4DB5-ADE1-3D3F9D9ABA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785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AC16C-EB39-4FAD-9E93-AC7BA1513275}" type="datetimeFigureOut">
              <a:rPr lang="en-GB" smtClean="0"/>
              <a:t>27/04/21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9A29-AA47-4DB5-ADE1-3D3F9D9ABA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9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AC16C-EB39-4FAD-9E93-AC7BA1513275}" type="datetimeFigureOut">
              <a:rPr lang="en-GB" smtClean="0"/>
              <a:t>27/04/21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9A29-AA47-4DB5-ADE1-3D3F9D9ABA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774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AC16C-EB39-4FAD-9E93-AC7BA1513275}" type="datetimeFigureOut">
              <a:rPr lang="en-GB" smtClean="0"/>
              <a:t>27/04/21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9A29-AA47-4DB5-ADE1-3D3F9D9ABA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139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AC16C-EB39-4FAD-9E93-AC7BA1513275}" type="datetimeFigureOut">
              <a:rPr lang="en-GB" smtClean="0"/>
              <a:t>27/04/21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9A29-AA47-4DB5-ADE1-3D3F9D9ABA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256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AC16C-EB39-4FAD-9E93-AC7BA1513275}" type="datetimeFigureOut">
              <a:rPr lang="en-GB" smtClean="0"/>
              <a:t>27/04/21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9A29-AA47-4DB5-ADE1-3D3F9D9ABA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673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AC16C-EB39-4FAD-9E93-AC7BA1513275}" type="datetimeFigureOut">
              <a:rPr lang="en-GB" smtClean="0"/>
              <a:t>27/04/21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9A29-AA47-4DB5-ADE1-3D3F9D9ABA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221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AC16C-EB39-4FAD-9E93-AC7BA1513275}" type="datetimeFigureOut">
              <a:rPr lang="en-GB" smtClean="0"/>
              <a:t>27/04/21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9A29-AA47-4DB5-ADE1-3D3F9D9ABA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601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AC16C-EB39-4FAD-9E93-AC7BA1513275}" type="datetimeFigureOut">
              <a:rPr lang="en-GB" smtClean="0"/>
              <a:t>27/04/21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59A29-AA47-4DB5-ADE1-3D3F9D9ABA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851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AC16C-EB39-4FAD-9E93-AC7BA1513275}" type="datetimeFigureOut">
              <a:rPr lang="en-GB" smtClean="0"/>
              <a:t>27/04/21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59A29-AA47-4DB5-ADE1-3D3F9D9ABA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5415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Year 7 Graphics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6600" dirty="0" smtClean="0"/>
              <a:t>Coat of Arms</a:t>
            </a:r>
            <a:endParaRPr lang="en-GB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3091" y="4718237"/>
            <a:ext cx="2428875" cy="1885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11" y="4403912"/>
            <a:ext cx="2076450" cy="22002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9766" r="20941"/>
          <a:stretch/>
        </p:blipFill>
        <p:spPr>
          <a:xfrm>
            <a:off x="391084" y="322262"/>
            <a:ext cx="2292823" cy="21654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2166" y="420780"/>
            <a:ext cx="2209800" cy="2066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09833" y="5073134"/>
            <a:ext cx="886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Week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705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examples of family mottoes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Choice, not chance determines your destiny</a:t>
            </a:r>
            <a:endParaRPr lang="en-US" dirty="0"/>
          </a:p>
          <a:p>
            <a:r>
              <a:rPr lang="en-US" b="1" dirty="0"/>
              <a:t>Do the right thing, even when no one is looking.</a:t>
            </a:r>
            <a:endParaRPr lang="en-US" dirty="0"/>
          </a:p>
          <a:p>
            <a:r>
              <a:rPr lang="en-US" b="1" dirty="0"/>
              <a:t>Broken crayons still color</a:t>
            </a:r>
            <a:endParaRPr lang="en-US" dirty="0"/>
          </a:p>
          <a:p>
            <a:r>
              <a:rPr lang="en-US" b="1" dirty="0"/>
              <a:t>Never let success get to your head. Never let failure get to your heart</a:t>
            </a:r>
            <a:endParaRPr lang="en-US" dirty="0"/>
          </a:p>
          <a:p>
            <a:r>
              <a:rPr lang="en-US" b="1" dirty="0"/>
              <a:t>People are more important than things</a:t>
            </a:r>
            <a:r>
              <a:rPr lang="en-US" b="1" dirty="0" smtClean="0"/>
              <a:t>.</a:t>
            </a:r>
          </a:p>
          <a:p>
            <a:r>
              <a:rPr lang="en-US" b="1" dirty="0"/>
              <a:t>Try a little harder to be a little better</a:t>
            </a:r>
            <a:endParaRPr lang="en-US" dirty="0"/>
          </a:p>
          <a:p>
            <a:r>
              <a:rPr lang="en-US" b="1" dirty="0"/>
              <a:t>You only fail when you stop trying</a:t>
            </a:r>
            <a:endParaRPr lang="en-US" dirty="0"/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043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will your family motto be?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4"/>
            <a:ext cx="8543925" cy="48424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You may already have a family motto, maybe someone in your family has a catch phrase that they use ….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</a:t>
            </a:r>
            <a:r>
              <a:rPr lang="en-GB" dirty="0" smtClean="0"/>
              <a:t>ome up with a family motto for your coat of arms.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437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241" y="263207"/>
            <a:ext cx="8543925" cy="132556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Task 3 – Add your motto to the banner on each of your 4 shield designs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" r="13094"/>
          <a:stretch/>
        </p:blipFill>
        <p:spPr>
          <a:xfrm>
            <a:off x="1941342" y="1588770"/>
            <a:ext cx="55567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9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Task 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dirty="0" smtClean="0"/>
              <a:t>Remember the animal you chose from the first lesson?</a:t>
            </a:r>
          </a:p>
          <a:p>
            <a:pPr marL="0" indent="0">
              <a:buNone/>
            </a:pPr>
            <a:r>
              <a:rPr lang="en-GB" dirty="0" smtClean="0"/>
              <a:t>Well you are going to have to draw that animal in a standing position to support your shield.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To help you with this, research your chosen animal in a standing position. Prepare one </a:t>
            </a:r>
            <a:r>
              <a:rPr lang="en-GB" dirty="0" err="1" smtClean="0"/>
              <a:t>ppt</a:t>
            </a:r>
            <a:r>
              <a:rPr lang="en-GB" dirty="0" smtClean="0"/>
              <a:t> slide of images. Where possible print off.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smtClean="0"/>
              <a:t>For example I Googled -  </a:t>
            </a:r>
            <a:r>
              <a:rPr lang="en-GB" i="1" dirty="0" smtClean="0"/>
              <a:t>lion standing up on hind legs</a:t>
            </a:r>
          </a:p>
          <a:p>
            <a:pPr marL="0" indent="0">
              <a:buNone/>
            </a:pPr>
            <a:r>
              <a:rPr lang="en-GB" dirty="0" smtClean="0"/>
              <a:t>The following slide shows some of the examples I found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569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579" y="111511"/>
            <a:ext cx="8543925" cy="1325563"/>
          </a:xfrm>
        </p:spPr>
        <p:txBody>
          <a:bodyPr/>
          <a:lstStyle/>
          <a:p>
            <a:r>
              <a:rPr lang="en-GB" dirty="0" smtClean="0"/>
              <a:t>Standing lion research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2953" r="23018"/>
          <a:stretch/>
        </p:blipFill>
        <p:spPr>
          <a:xfrm>
            <a:off x="2485581" y="1096070"/>
            <a:ext cx="1941342" cy="228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27078" y="1112181"/>
            <a:ext cx="1944793" cy="22801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955" y="1096070"/>
            <a:ext cx="2114550" cy="21621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834" y="3859602"/>
            <a:ext cx="1800225" cy="25431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9460" y="3988189"/>
            <a:ext cx="2000250" cy="228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5581" y="3859602"/>
            <a:ext cx="2057400" cy="22193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5507" y="1129355"/>
            <a:ext cx="2076450" cy="22002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122" y="3859602"/>
            <a:ext cx="2143125" cy="2133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01122" y="6439539"/>
            <a:ext cx="9261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As you can see they vary in their appearance from cartoon to detailed illustration to photographs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472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052" y="341279"/>
            <a:ext cx="4633504" cy="61780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7577" y="1184857"/>
            <a:ext cx="37606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Have ago at drawing your chosen animal standing up.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Pupil example of animal standing up</a:t>
            </a:r>
            <a:endParaRPr lang="en-GB" dirty="0"/>
          </a:p>
        </p:txBody>
      </p:sp>
      <p:sp>
        <p:nvSpPr>
          <p:cNvPr id="3" name="Right Arrow 2"/>
          <p:cNvSpPr/>
          <p:nvPr/>
        </p:nvSpPr>
        <p:spPr>
          <a:xfrm>
            <a:off x="2923504" y="3011717"/>
            <a:ext cx="1764406" cy="8371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132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50610" b="38533"/>
          <a:stretch/>
        </p:blipFill>
        <p:spPr>
          <a:xfrm rot="5400000">
            <a:off x="1439839" y="-552731"/>
            <a:ext cx="6878474" cy="798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61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8212" b="52116"/>
          <a:stretch/>
        </p:blipFill>
        <p:spPr>
          <a:xfrm>
            <a:off x="904633" y="239940"/>
            <a:ext cx="7909622" cy="630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40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996" b="49335"/>
          <a:stretch/>
        </p:blipFill>
        <p:spPr>
          <a:xfrm>
            <a:off x="756459" y="231626"/>
            <a:ext cx="7546639" cy="686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44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9214" r="46962"/>
          <a:stretch/>
        </p:blipFill>
        <p:spPr>
          <a:xfrm>
            <a:off x="1205345" y="315882"/>
            <a:ext cx="7481455" cy="617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781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Recap…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Last lesson we looked at colour and the different emotions / feeling it can suggest.</a:t>
            </a:r>
          </a:p>
          <a:p>
            <a:r>
              <a:rPr lang="en-GB" dirty="0" smtClean="0"/>
              <a:t>Next you identified at least 3 words that describe you, </a:t>
            </a:r>
            <a:r>
              <a:rPr lang="en-GB" dirty="0"/>
              <a:t>a</a:t>
            </a:r>
            <a:r>
              <a:rPr lang="en-GB" dirty="0" smtClean="0"/>
              <a:t>nd matched these to a colour.</a:t>
            </a:r>
          </a:p>
          <a:p>
            <a:r>
              <a:rPr lang="en-GB" dirty="0" smtClean="0"/>
              <a:t>Finally you made a list of hobbies/ interests and researched possible clip art images that represent these hobbies / interests.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336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268" t="49456"/>
          <a:stretch/>
        </p:blipFill>
        <p:spPr>
          <a:xfrm>
            <a:off x="1022465" y="83127"/>
            <a:ext cx="7413636" cy="662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03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016" b="33440"/>
          <a:stretch/>
        </p:blipFill>
        <p:spPr>
          <a:xfrm rot="5400000">
            <a:off x="1316369" y="-367348"/>
            <a:ext cx="6917054" cy="791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40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0507" b="47177"/>
          <a:stretch/>
        </p:blipFill>
        <p:spPr>
          <a:xfrm>
            <a:off x="1546168" y="210289"/>
            <a:ext cx="7315200" cy="682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055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1277" b="49099"/>
          <a:stretch/>
        </p:blipFill>
        <p:spPr>
          <a:xfrm>
            <a:off x="1346663" y="83128"/>
            <a:ext cx="7275086" cy="664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4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912" t="49700"/>
          <a:stretch/>
        </p:blipFill>
        <p:spPr>
          <a:xfrm>
            <a:off x="789709" y="0"/>
            <a:ext cx="7798790" cy="684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337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5400000">
            <a:off x="1615753" y="-178932"/>
            <a:ext cx="6489850" cy="7584013"/>
            <a:chOff x="1322518" y="559558"/>
            <a:chExt cx="3658916" cy="427579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t="67216" r="49608"/>
            <a:stretch/>
          </p:blipFill>
          <p:spPr>
            <a:xfrm>
              <a:off x="1322518" y="559558"/>
              <a:ext cx="3658916" cy="204666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50768"/>
            <a:stretch/>
          </p:blipFill>
          <p:spPr>
            <a:xfrm>
              <a:off x="1364599" y="2786919"/>
              <a:ext cx="3574754" cy="20484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2731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9808" r="51297"/>
          <a:stretch/>
        </p:blipFill>
        <p:spPr>
          <a:xfrm>
            <a:off x="1160959" y="387513"/>
            <a:ext cx="7126829" cy="628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123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758" t="49040"/>
          <a:stretch/>
        </p:blipFill>
        <p:spPr>
          <a:xfrm>
            <a:off x="1072342" y="256280"/>
            <a:ext cx="7415003" cy="684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35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649" b="50960"/>
          <a:stretch/>
        </p:blipFill>
        <p:spPr>
          <a:xfrm>
            <a:off x="1413165" y="182598"/>
            <a:ext cx="7331876" cy="650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4344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p Ribbon 2"/>
          <p:cNvSpPr/>
          <p:nvPr/>
        </p:nvSpPr>
        <p:spPr>
          <a:xfrm>
            <a:off x="286603" y="361666"/>
            <a:ext cx="9321421" cy="1528549"/>
          </a:xfrm>
          <a:prstGeom prst="ribbon2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own Ribbon 3"/>
          <p:cNvSpPr/>
          <p:nvPr/>
        </p:nvSpPr>
        <p:spPr>
          <a:xfrm>
            <a:off x="286604" y="2548719"/>
            <a:ext cx="9321420" cy="1815152"/>
          </a:xfrm>
          <a:prstGeom prst="ribb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Horizontal Scroll 4"/>
          <p:cNvSpPr/>
          <p:nvPr/>
        </p:nvSpPr>
        <p:spPr>
          <a:xfrm>
            <a:off x="286603" y="4708478"/>
            <a:ext cx="9321421" cy="1555845"/>
          </a:xfrm>
          <a:prstGeom prst="horizontalScroll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727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Today we are going to focus on the shape of shields and a family motto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43" y="2051517"/>
            <a:ext cx="8735420" cy="340798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81038" y="3442447"/>
            <a:ext cx="1927691" cy="52821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7126661" y="3920657"/>
            <a:ext cx="1927691" cy="528217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7920318" y="3031613"/>
            <a:ext cx="1304645" cy="52821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681038" y="3970665"/>
            <a:ext cx="959503" cy="4782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1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Up Ribbon 1"/>
          <p:cNvSpPr/>
          <p:nvPr/>
        </p:nvSpPr>
        <p:spPr>
          <a:xfrm>
            <a:off x="286603" y="409433"/>
            <a:ext cx="9376011" cy="1746913"/>
          </a:xfrm>
          <a:prstGeom prst="ellipseRibbon2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urved Down Ribbon 2"/>
          <p:cNvSpPr/>
          <p:nvPr/>
        </p:nvSpPr>
        <p:spPr>
          <a:xfrm>
            <a:off x="286603" y="2729552"/>
            <a:ext cx="9376011" cy="1610436"/>
          </a:xfrm>
          <a:prstGeom prst="ellipseRibbon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Double Wave 3"/>
          <p:cNvSpPr/>
          <p:nvPr/>
        </p:nvSpPr>
        <p:spPr>
          <a:xfrm>
            <a:off x="286603" y="4967785"/>
            <a:ext cx="9376011" cy="1446663"/>
          </a:xfrm>
          <a:prstGeom prst="doubleWav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711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514583" y="2523400"/>
            <a:ext cx="6575366" cy="18472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1395" y="156552"/>
            <a:ext cx="1847248" cy="65781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4147" y="156552"/>
            <a:ext cx="1847248" cy="65781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99" y="156552"/>
            <a:ext cx="1847248" cy="65781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93" y="156552"/>
            <a:ext cx="1847248" cy="657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86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417421" y="2665043"/>
            <a:ext cx="6404541" cy="15449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3865" y="319759"/>
            <a:ext cx="1548518" cy="64013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517" y="319759"/>
            <a:ext cx="1548518" cy="6401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204" y="319759"/>
            <a:ext cx="1548518" cy="64013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025" y="319759"/>
            <a:ext cx="1548518" cy="640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260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908" b="8608"/>
          <a:stretch/>
        </p:blipFill>
        <p:spPr>
          <a:xfrm rot="5400000">
            <a:off x="5153890" y="2427319"/>
            <a:ext cx="6941127" cy="22028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319" r="7576"/>
          <a:stretch/>
        </p:blipFill>
        <p:spPr>
          <a:xfrm>
            <a:off x="5328455" y="134643"/>
            <a:ext cx="2194561" cy="69378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0545" y="61471"/>
            <a:ext cx="2194750" cy="69378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290" y="90569"/>
            <a:ext cx="2194750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731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91340" y="491199"/>
            <a:ext cx="6383452" cy="61325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04861" y="2885267"/>
            <a:ext cx="6507251" cy="12206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292" y="241959"/>
            <a:ext cx="1219306" cy="650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432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176" y="76765"/>
            <a:ext cx="9359153" cy="1325563"/>
          </a:xfrm>
        </p:spPr>
        <p:txBody>
          <a:bodyPr/>
          <a:lstStyle/>
          <a:p>
            <a:r>
              <a:rPr lang="en-GB" dirty="0" smtClean="0"/>
              <a:t>Task 1 - Research different shape shields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76" y="1402328"/>
            <a:ext cx="4526620" cy="4233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852" y="1402328"/>
            <a:ext cx="4258420" cy="39668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6176" y="5666910"/>
            <a:ext cx="8620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Be mindful of the fact that you will have to draw your own shield so think carefully before </a:t>
            </a:r>
          </a:p>
          <a:p>
            <a:r>
              <a:rPr lang="en-GB" dirty="0" smtClean="0"/>
              <a:t>selecting very detailed / complicated shape designs!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879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09" y="324785"/>
            <a:ext cx="9076692" cy="1325563"/>
          </a:xfrm>
        </p:spPr>
        <p:txBody>
          <a:bodyPr/>
          <a:lstStyle/>
          <a:p>
            <a:r>
              <a:rPr lang="en-GB" dirty="0" smtClean="0"/>
              <a:t>Task 1 </a:t>
            </a:r>
            <a:r>
              <a:rPr lang="en-GB" sz="3200" dirty="0" smtClean="0"/>
              <a:t>(part 2)</a:t>
            </a:r>
            <a:br>
              <a:rPr lang="en-GB" sz="3200" dirty="0" smtClean="0"/>
            </a:br>
            <a:r>
              <a:rPr lang="en-GB" dirty="0" smtClean="0"/>
              <a:t>Research different banner shapes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09" y="2100935"/>
            <a:ext cx="4299068" cy="34392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6272" y="2138083"/>
            <a:ext cx="4804729" cy="34021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4309" y="6158753"/>
            <a:ext cx="3794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This is where your family motto will go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5995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Task 1 </a:t>
            </a:r>
            <a:r>
              <a:rPr lang="en-GB" sz="3200" dirty="0" smtClean="0"/>
              <a:t>(part 3) </a:t>
            </a:r>
            <a:r>
              <a:rPr lang="en-GB" dirty="0" smtClean="0"/>
              <a:t>– Hand drawing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530203"/>
            <a:ext cx="8870925" cy="11285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/>
              <a:t>You now need to decide which shape shield and banners go well together. Using your research create 4 different combinations of shield and banner. </a:t>
            </a:r>
          </a:p>
          <a:p>
            <a:pPr marL="0" indent="0">
              <a:buNone/>
            </a:pPr>
            <a:r>
              <a:rPr lang="en-GB" sz="2000" b="1" dirty="0" smtClean="0"/>
              <a:t>No need to add colour at this stage</a:t>
            </a:r>
            <a:endParaRPr lang="en-GB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916" y="2658793"/>
            <a:ext cx="4599200" cy="393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6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Family motto – what is it?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 motto is usually a short </a:t>
            </a:r>
            <a:r>
              <a:rPr lang="en-US" dirty="0"/>
              <a:t>sentence or phrase chosen as encapsulating the beliefs or ideals of an individual, family, or institution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For example our school motto is </a:t>
            </a:r>
          </a:p>
          <a:p>
            <a:pPr marL="0" indent="0" algn="ctr">
              <a:buNone/>
            </a:pPr>
            <a:r>
              <a:rPr lang="en-US" i="1" dirty="0" smtClean="0"/>
              <a:t>‘Striving for excellence</a:t>
            </a:r>
            <a:r>
              <a:rPr lang="en-US" dirty="0" smtClean="0"/>
              <a:t>’</a:t>
            </a:r>
          </a:p>
          <a:p>
            <a:pPr marL="0" indent="0">
              <a:buNone/>
            </a:pPr>
            <a:r>
              <a:rPr lang="en-US" dirty="0" smtClean="0"/>
              <a:t>Another school uses the motto</a:t>
            </a:r>
          </a:p>
          <a:p>
            <a:pPr marL="0" indent="0" algn="ctr">
              <a:buNone/>
            </a:pPr>
            <a:r>
              <a:rPr lang="en-US" i="1" dirty="0" smtClean="0"/>
              <a:t>‘From </a:t>
            </a:r>
            <a:r>
              <a:rPr lang="en-US" i="1" dirty="0"/>
              <a:t>Strength to </a:t>
            </a:r>
            <a:r>
              <a:rPr lang="en-US" i="1" dirty="0" smtClean="0"/>
              <a:t>Strength’</a:t>
            </a:r>
          </a:p>
          <a:p>
            <a:pPr marL="0" indent="0">
              <a:buNone/>
            </a:pPr>
            <a:r>
              <a:rPr lang="en-US" dirty="0" smtClean="0"/>
              <a:t>And another uses</a:t>
            </a:r>
          </a:p>
          <a:p>
            <a:pPr marL="0" indent="0" algn="ctr">
              <a:buNone/>
            </a:pPr>
            <a:r>
              <a:rPr lang="en-US" dirty="0" smtClean="0"/>
              <a:t>‘Do </a:t>
            </a:r>
            <a:r>
              <a:rPr lang="en-US" dirty="0"/>
              <a:t>to others what you want them to do to </a:t>
            </a:r>
            <a:r>
              <a:rPr lang="en-US" dirty="0" smtClean="0"/>
              <a:t>you’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412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Some examples of family mottoes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543925" cy="4871010"/>
          </a:xfrm>
        </p:spPr>
        <p:txBody>
          <a:bodyPr/>
          <a:lstStyle/>
          <a:p>
            <a:r>
              <a:rPr lang="en-US" b="1" dirty="0"/>
              <a:t>You don’t need to have the best of everything. Make the best of everything you have</a:t>
            </a:r>
            <a:endParaRPr lang="en-US" dirty="0"/>
          </a:p>
          <a:p>
            <a:r>
              <a:rPr lang="en-US" b="1" dirty="0"/>
              <a:t>Be happy with what you have, while working for what you want</a:t>
            </a:r>
            <a:endParaRPr lang="en-US" dirty="0"/>
          </a:p>
          <a:p>
            <a:r>
              <a:rPr lang="en-US" b="1" dirty="0"/>
              <a:t>You are stronger than you seem, braver than you believe, and smarter than you think</a:t>
            </a:r>
            <a:endParaRPr lang="en-US" dirty="0"/>
          </a:p>
          <a:p>
            <a:r>
              <a:rPr lang="en-US" b="1" dirty="0"/>
              <a:t>We may not have it together, but together we have it all</a:t>
            </a:r>
            <a:endParaRPr lang="en-US" dirty="0"/>
          </a:p>
          <a:p>
            <a:r>
              <a:rPr lang="en-US" b="1" dirty="0"/>
              <a:t>Have Courage and Be </a:t>
            </a:r>
            <a:r>
              <a:rPr lang="en-US" b="1" dirty="0" smtClean="0"/>
              <a:t>Kind</a:t>
            </a:r>
          </a:p>
          <a:p>
            <a:r>
              <a:rPr lang="en-US" b="1" dirty="0"/>
              <a:t>Don’t wait for storms to pass, dance in the rain</a:t>
            </a:r>
            <a:endParaRPr lang="en-US" dirty="0"/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947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examples of family mottoes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1038" y="1825625"/>
            <a:ext cx="8941264" cy="4351338"/>
          </a:xfrm>
        </p:spPr>
        <p:txBody>
          <a:bodyPr>
            <a:normAutofit/>
          </a:bodyPr>
          <a:lstStyle/>
          <a:p>
            <a:r>
              <a:rPr lang="en-US" dirty="0"/>
              <a:t>Always there to always care.</a:t>
            </a:r>
          </a:p>
          <a:p>
            <a:r>
              <a:rPr lang="en-US" dirty="0"/>
              <a:t>Always loving and supporting each other no matter what.</a:t>
            </a:r>
          </a:p>
          <a:p>
            <a:r>
              <a:rPr lang="en-US" dirty="0"/>
              <a:t>Strive to show kindness.</a:t>
            </a:r>
          </a:p>
          <a:p>
            <a:r>
              <a:rPr lang="en-US" dirty="0"/>
              <a:t>Respect everyone's perspective.</a:t>
            </a:r>
          </a:p>
          <a:p>
            <a:r>
              <a:rPr lang="en-US" dirty="0"/>
              <a:t>Love, honesty, and trust.</a:t>
            </a:r>
          </a:p>
          <a:p>
            <a:r>
              <a:rPr lang="en-US" dirty="0"/>
              <a:t>We value empathy and understanding.</a:t>
            </a:r>
          </a:p>
          <a:p>
            <a:r>
              <a:rPr lang="en-US" dirty="0"/>
              <a:t>We show strength through our thoughtful words.</a:t>
            </a:r>
          </a:p>
          <a:p>
            <a:r>
              <a:rPr lang="en-US" dirty="0"/>
              <a:t>Constantly growing and learning.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731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328</TotalTime>
  <Words>619</Words>
  <Application>Microsoft Office PowerPoint</Application>
  <PresentationFormat>A4 Paper (210x297 mm)</PresentationFormat>
  <Paragraphs>69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Year 7 Graphics</vt:lpstr>
      <vt:lpstr>Recap…</vt:lpstr>
      <vt:lpstr>Today we are going to focus on the shape of shields and a family motto</vt:lpstr>
      <vt:lpstr>Task 1 - Research different shape shields</vt:lpstr>
      <vt:lpstr>Task 1 (part 2) Research different banner shapes</vt:lpstr>
      <vt:lpstr>Task 1 (part 3) – Hand drawing</vt:lpstr>
      <vt:lpstr>Family motto – what is it?</vt:lpstr>
      <vt:lpstr>Some examples of family mottoes</vt:lpstr>
      <vt:lpstr>Some examples of family mottoes</vt:lpstr>
      <vt:lpstr>Some examples of family mottoes</vt:lpstr>
      <vt:lpstr>What will your family motto be?</vt:lpstr>
      <vt:lpstr>Task 3 – Add your motto to the banner on each of your 4 shield designs</vt:lpstr>
      <vt:lpstr>Task 4</vt:lpstr>
      <vt:lpstr>Standing lion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Richards</dc:creator>
  <cp:lastModifiedBy>Victoria Richards</cp:lastModifiedBy>
  <cp:revision>27</cp:revision>
  <cp:lastPrinted>2021-04-27T12:52:09Z</cp:lastPrinted>
  <dcterms:created xsi:type="dcterms:W3CDTF">2021-01-26T17:34:50Z</dcterms:created>
  <dcterms:modified xsi:type="dcterms:W3CDTF">2021-04-27T12:53:58Z</dcterms:modified>
</cp:coreProperties>
</file>