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95" r:id="rId2"/>
    <p:sldId id="298" r:id="rId3"/>
    <p:sldId id="296" r:id="rId4"/>
    <p:sldId id="297" r:id="rId5"/>
  </p:sldIdLst>
  <p:sldSz cx="12801600" cy="9601200" type="A3"/>
  <p:notesSz cx="6669088" cy="9926638"/>
  <p:defaultTextStyle>
    <a:defPPr>
      <a:defRPr lang="en-GB"/>
    </a:defPPr>
    <a:lvl1pPr algn="l" rtl="0" fontAlgn="base">
      <a:spcBef>
        <a:spcPct val="0"/>
      </a:spcBef>
      <a:spcAft>
        <a:spcPct val="0"/>
      </a:spcAft>
      <a:defRPr sz="2500" kern="1200">
        <a:solidFill>
          <a:schemeClr val="tx1"/>
        </a:solidFill>
        <a:latin typeface="Arial" charset="0"/>
        <a:ea typeface="+mn-ea"/>
        <a:cs typeface="Arial" charset="0"/>
      </a:defRPr>
    </a:lvl1pPr>
    <a:lvl2pPr marL="457200" algn="l" rtl="0" fontAlgn="base">
      <a:spcBef>
        <a:spcPct val="0"/>
      </a:spcBef>
      <a:spcAft>
        <a:spcPct val="0"/>
      </a:spcAft>
      <a:defRPr sz="2500" kern="1200">
        <a:solidFill>
          <a:schemeClr val="tx1"/>
        </a:solidFill>
        <a:latin typeface="Arial" charset="0"/>
        <a:ea typeface="+mn-ea"/>
        <a:cs typeface="Arial" charset="0"/>
      </a:defRPr>
    </a:lvl2pPr>
    <a:lvl3pPr marL="914400" algn="l" rtl="0" fontAlgn="base">
      <a:spcBef>
        <a:spcPct val="0"/>
      </a:spcBef>
      <a:spcAft>
        <a:spcPct val="0"/>
      </a:spcAft>
      <a:defRPr sz="2500" kern="1200">
        <a:solidFill>
          <a:schemeClr val="tx1"/>
        </a:solidFill>
        <a:latin typeface="Arial" charset="0"/>
        <a:ea typeface="+mn-ea"/>
        <a:cs typeface="Arial" charset="0"/>
      </a:defRPr>
    </a:lvl3pPr>
    <a:lvl4pPr marL="1371600" algn="l" rtl="0" fontAlgn="base">
      <a:spcBef>
        <a:spcPct val="0"/>
      </a:spcBef>
      <a:spcAft>
        <a:spcPct val="0"/>
      </a:spcAft>
      <a:defRPr sz="2500" kern="1200">
        <a:solidFill>
          <a:schemeClr val="tx1"/>
        </a:solidFill>
        <a:latin typeface="Arial" charset="0"/>
        <a:ea typeface="+mn-ea"/>
        <a:cs typeface="Arial" charset="0"/>
      </a:defRPr>
    </a:lvl4pPr>
    <a:lvl5pPr marL="1828800" algn="l" rtl="0" fontAlgn="base">
      <a:spcBef>
        <a:spcPct val="0"/>
      </a:spcBef>
      <a:spcAft>
        <a:spcPct val="0"/>
      </a:spcAft>
      <a:defRPr sz="2500" kern="1200">
        <a:solidFill>
          <a:schemeClr val="tx1"/>
        </a:solidFill>
        <a:latin typeface="Arial" charset="0"/>
        <a:ea typeface="+mn-ea"/>
        <a:cs typeface="Arial" charset="0"/>
      </a:defRPr>
    </a:lvl5pPr>
    <a:lvl6pPr marL="2286000" algn="l" defTabSz="914400" rtl="0" eaLnBrk="1" latinLnBrk="0" hangingPunct="1">
      <a:defRPr sz="2500" kern="1200">
        <a:solidFill>
          <a:schemeClr val="tx1"/>
        </a:solidFill>
        <a:latin typeface="Arial" charset="0"/>
        <a:ea typeface="+mn-ea"/>
        <a:cs typeface="Arial" charset="0"/>
      </a:defRPr>
    </a:lvl6pPr>
    <a:lvl7pPr marL="2743200" algn="l" defTabSz="914400" rtl="0" eaLnBrk="1" latinLnBrk="0" hangingPunct="1">
      <a:defRPr sz="2500" kern="1200">
        <a:solidFill>
          <a:schemeClr val="tx1"/>
        </a:solidFill>
        <a:latin typeface="Arial" charset="0"/>
        <a:ea typeface="+mn-ea"/>
        <a:cs typeface="Arial" charset="0"/>
      </a:defRPr>
    </a:lvl7pPr>
    <a:lvl8pPr marL="3200400" algn="l" defTabSz="914400" rtl="0" eaLnBrk="1" latinLnBrk="0" hangingPunct="1">
      <a:defRPr sz="2500" kern="1200">
        <a:solidFill>
          <a:schemeClr val="tx1"/>
        </a:solidFill>
        <a:latin typeface="Arial" charset="0"/>
        <a:ea typeface="+mn-ea"/>
        <a:cs typeface="Arial" charset="0"/>
      </a:defRPr>
    </a:lvl8pPr>
    <a:lvl9pPr marL="3657600" algn="l" defTabSz="914400" rtl="0" eaLnBrk="1" latinLnBrk="0" hangingPunct="1">
      <a:defRPr sz="25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FF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81" autoAdjust="0"/>
    <p:restoredTop sz="94660"/>
  </p:normalViewPr>
  <p:slideViewPr>
    <p:cSldViewPr>
      <p:cViewPr varScale="1">
        <p:scale>
          <a:sx n="61" d="100"/>
          <a:sy n="61" d="100"/>
        </p:scale>
        <p:origin x="1128" y="84"/>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329" cy="497265"/>
          </a:xfrm>
          <a:prstGeom prst="rect">
            <a:avLst/>
          </a:prstGeom>
        </p:spPr>
        <p:txBody>
          <a:bodyPr vert="horz" lIns="62465" tIns="31231" rIns="62465" bIns="31231" rtlCol="0"/>
          <a:lstStyle>
            <a:lvl1pPr algn="l">
              <a:defRPr sz="800"/>
            </a:lvl1pPr>
          </a:lstStyle>
          <a:p>
            <a:pPr>
              <a:defRPr/>
            </a:pPr>
            <a:endParaRPr lang="en-GB"/>
          </a:p>
        </p:txBody>
      </p:sp>
      <p:sp>
        <p:nvSpPr>
          <p:cNvPr id="3" name="Date Placeholder 2"/>
          <p:cNvSpPr>
            <a:spLocks noGrp="1"/>
          </p:cNvSpPr>
          <p:nvPr>
            <p:ph type="dt" idx="1"/>
          </p:nvPr>
        </p:nvSpPr>
        <p:spPr>
          <a:xfrm>
            <a:off x="3778759" y="0"/>
            <a:ext cx="2889262" cy="497265"/>
          </a:xfrm>
          <a:prstGeom prst="rect">
            <a:avLst/>
          </a:prstGeom>
        </p:spPr>
        <p:txBody>
          <a:bodyPr vert="horz" lIns="62465" tIns="31231" rIns="62465" bIns="31231" rtlCol="0"/>
          <a:lstStyle>
            <a:lvl1pPr algn="r">
              <a:defRPr sz="800"/>
            </a:lvl1pPr>
          </a:lstStyle>
          <a:p>
            <a:pPr>
              <a:defRPr/>
            </a:pPr>
            <a:fld id="{7E7A9F69-DB1A-4874-8EC0-CB51F78100E9}" type="datetimeFigureOut">
              <a:rPr lang="en-GB"/>
              <a:pPr>
                <a:defRPr/>
              </a:pPr>
              <a:t>24/05/21</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62465" tIns="31231" rIns="62465" bIns="31231" rtlCol="0" anchor="ctr"/>
          <a:lstStyle/>
          <a:p>
            <a:pPr lvl="0"/>
            <a:endParaRPr lang="en-GB" noProof="0"/>
          </a:p>
        </p:txBody>
      </p:sp>
      <p:sp>
        <p:nvSpPr>
          <p:cNvPr id="5" name="Notes Placeholder 4"/>
          <p:cNvSpPr>
            <a:spLocks noGrp="1"/>
          </p:cNvSpPr>
          <p:nvPr>
            <p:ph type="body" sz="quarter" idx="3"/>
          </p:nvPr>
        </p:nvSpPr>
        <p:spPr>
          <a:xfrm>
            <a:off x="666589" y="4714687"/>
            <a:ext cx="5335910" cy="4467700"/>
          </a:xfrm>
          <a:prstGeom prst="rect">
            <a:avLst/>
          </a:prstGeom>
        </p:spPr>
        <p:txBody>
          <a:bodyPr vert="horz" lIns="62465" tIns="31231" rIns="62465" bIns="312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275"/>
            <a:ext cx="2890329" cy="497265"/>
          </a:xfrm>
          <a:prstGeom prst="rect">
            <a:avLst/>
          </a:prstGeom>
        </p:spPr>
        <p:txBody>
          <a:bodyPr vert="horz" lIns="62465" tIns="31231" rIns="62465" bIns="31231" rtlCol="0" anchor="b"/>
          <a:lstStyle>
            <a:lvl1pPr algn="l">
              <a:defRPr sz="800"/>
            </a:lvl1pPr>
          </a:lstStyle>
          <a:p>
            <a:pPr>
              <a:defRPr/>
            </a:pPr>
            <a:endParaRPr lang="en-GB"/>
          </a:p>
        </p:txBody>
      </p:sp>
      <p:sp>
        <p:nvSpPr>
          <p:cNvPr id="7" name="Slide Number Placeholder 6"/>
          <p:cNvSpPr>
            <a:spLocks noGrp="1"/>
          </p:cNvSpPr>
          <p:nvPr>
            <p:ph type="sldNum" sz="quarter" idx="5"/>
          </p:nvPr>
        </p:nvSpPr>
        <p:spPr>
          <a:xfrm>
            <a:off x="3778759" y="9428275"/>
            <a:ext cx="2889262" cy="497265"/>
          </a:xfrm>
          <a:prstGeom prst="rect">
            <a:avLst/>
          </a:prstGeom>
        </p:spPr>
        <p:txBody>
          <a:bodyPr vert="horz" lIns="62465" tIns="31231" rIns="62465" bIns="31231" rtlCol="0" anchor="b"/>
          <a:lstStyle>
            <a:lvl1pPr algn="r">
              <a:defRPr sz="800"/>
            </a:lvl1pPr>
          </a:lstStyle>
          <a:p>
            <a:pPr>
              <a:defRPr/>
            </a:pPr>
            <a:fld id="{0DA37E81-C29B-4245-AF3B-288CE15B0445}" type="slidenum">
              <a:rPr lang="en-GB"/>
              <a:pPr>
                <a:defRPr/>
              </a:pPr>
              <a:t>‹#›</a:t>
            </a:fld>
            <a:endParaRPr lang="en-GB"/>
          </a:p>
        </p:txBody>
      </p:sp>
    </p:spTree>
    <p:extLst>
      <p:ext uri="{BB962C8B-B14F-4D97-AF65-F5344CB8AC3E}">
        <p14:creationId xmlns:p14="http://schemas.microsoft.com/office/powerpoint/2010/main" val="7945713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39763" y="2239963"/>
            <a:ext cx="11522075" cy="63373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5"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C0B9E36E-8E10-4A2D-B252-11010D78ED8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2113" y="384175"/>
            <a:ext cx="2879725" cy="819308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39763" y="384175"/>
            <a:ext cx="8489950" cy="8193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5"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9EE88D7C-E159-48E3-AD4D-249758F91E19}"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39763" y="2239963"/>
            <a:ext cx="11522075" cy="63373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6169025"/>
            <a:ext cx="10880725" cy="19081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11238" y="4068763"/>
            <a:ext cx="10880725" cy="2100262"/>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5"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47CCAF1E-9EFF-4742-A0C4-D3A982461A36}"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39763" y="2239963"/>
            <a:ext cx="5684837"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477000" y="2239963"/>
            <a:ext cx="5684838"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6"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A07AC456-FEF0-423D-9390-6086A753E05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39763" y="2149475"/>
            <a:ext cx="5656262"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9763" y="3044825"/>
            <a:ext cx="5656262"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02400" y="2149475"/>
            <a:ext cx="5659438"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02400" y="3044825"/>
            <a:ext cx="5659438"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8" name="Footer Placeholder 7"/>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9" name="Slide Number Placeholder 8"/>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AF0F9B71-AF8C-40E0-85A0-884138042EDF}"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4" name="Footer Placeholder 3"/>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5" name="Slide Number Placeholder 4"/>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595289F7-F9C3-4A1A-9226-DFB19841E05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3" name="Footer Placeholder 2"/>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4" name="Slide Number Placeholder 3"/>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7F181315-BCD3-4611-9DD1-D65808BD224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763" y="382588"/>
            <a:ext cx="4211637" cy="162718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05388" y="382588"/>
            <a:ext cx="7156450" cy="81946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9763" y="2009775"/>
            <a:ext cx="4211637" cy="65674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6"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9FA56D47-859E-4526-8BDA-2953CDD337D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838" y="6721475"/>
            <a:ext cx="7680325" cy="792163"/>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09838" y="857250"/>
            <a:ext cx="7680325" cy="5761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09838" y="7513638"/>
            <a:ext cx="7680325" cy="1127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6"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BFB36EC9-E69E-4E2F-AD01-9F9FB4C2ED9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207963" y="336550"/>
            <a:ext cx="12385675" cy="9000554"/>
          </a:xfrm>
          <a:prstGeom prst="roundRect">
            <a:avLst>
              <a:gd name="adj" fmla="val 3177"/>
            </a:avLst>
          </a:prstGeom>
          <a:noFill/>
          <a:ln w="12700">
            <a:solidFill>
              <a:schemeClr val="bg1">
                <a:lumMod val="50000"/>
              </a:schemeClr>
            </a:solidFill>
            <a:round/>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60" r:id="rId12"/>
    <p:sldLayoutId id="2147483661" r:id="rId13"/>
  </p:sldLayoutIdLst>
  <p:txStyles>
    <p:titleStyle>
      <a:lvl1pPr algn="ctr" defTabSz="1279525" rtl="0" eaLnBrk="0" fontAlgn="base" hangingPunct="0">
        <a:spcBef>
          <a:spcPct val="0"/>
        </a:spcBef>
        <a:spcAft>
          <a:spcPct val="0"/>
        </a:spcAft>
        <a:defRPr sz="6200">
          <a:solidFill>
            <a:schemeClr val="tx2"/>
          </a:solidFill>
          <a:latin typeface="+mj-lt"/>
          <a:ea typeface="+mj-ea"/>
          <a:cs typeface="+mj-cs"/>
        </a:defRPr>
      </a:lvl1pPr>
      <a:lvl2pPr algn="ctr" defTabSz="1279525" rtl="0" eaLnBrk="0" fontAlgn="base" hangingPunct="0">
        <a:spcBef>
          <a:spcPct val="0"/>
        </a:spcBef>
        <a:spcAft>
          <a:spcPct val="0"/>
        </a:spcAft>
        <a:defRPr sz="6200">
          <a:solidFill>
            <a:schemeClr val="tx2"/>
          </a:solidFill>
          <a:latin typeface="Arial" charset="0"/>
          <a:cs typeface="Arial" charset="0"/>
        </a:defRPr>
      </a:lvl2pPr>
      <a:lvl3pPr algn="ctr" defTabSz="1279525" rtl="0" eaLnBrk="0" fontAlgn="base" hangingPunct="0">
        <a:spcBef>
          <a:spcPct val="0"/>
        </a:spcBef>
        <a:spcAft>
          <a:spcPct val="0"/>
        </a:spcAft>
        <a:defRPr sz="6200">
          <a:solidFill>
            <a:schemeClr val="tx2"/>
          </a:solidFill>
          <a:latin typeface="Arial" charset="0"/>
          <a:cs typeface="Arial" charset="0"/>
        </a:defRPr>
      </a:lvl3pPr>
      <a:lvl4pPr algn="ctr" defTabSz="1279525" rtl="0" eaLnBrk="0" fontAlgn="base" hangingPunct="0">
        <a:spcBef>
          <a:spcPct val="0"/>
        </a:spcBef>
        <a:spcAft>
          <a:spcPct val="0"/>
        </a:spcAft>
        <a:defRPr sz="6200">
          <a:solidFill>
            <a:schemeClr val="tx2"/>
          </a:solidFill>
          <a:latin typeface="Arial" charset="0"/>
          <a:cs typeface="Arial" charset="0"/>
        </a:defRPr>
      </a:lvl4pPr>
      <a:lvl5pPr algn="ctr" defTabSz="1279525" rtl="0" eaLnBrk="0" fontAlgn="base" hangingPunct="0">
        <a:spcBef>
          <a:spcPct val="0"/>
        </a:spcBef>
        <a:spcAft>
          <a:spcPct val="0"/>
        </a:spcAft>
        <a:defRPr sz="6200">
          <a:solidFill>
            <a:schemeClr val="tx2"/>
          </a:solidFill>
          <a:latin typeface="Arial" charset="0"/>
          <a:cs typeface="Arial" charset="0"/>
        </a:defRPr>
      </a:lvl5pPr>
      <a:lvl6pPr marL="457200" algn="ctr" defTabSz="1279525" rtl="0" fontAlgn="base">
        <a:spcBef>
          <a:spcPct val="0"/>
        </a:spcBef>
        <a:spcAft>
          <a:spcPct val="0"/>
        </a:spcAft>
        <a:defRPr sz="6200">
          <a:solidFill>
            <a:schemeClr val="tx2"/>
          </a:solidFill>
          <a:latin typeface="Arial" charset="0"/>
          <a:cs typeface="Arial" charset="0"/>
        </a:defRPr>
      </a:lvl6pPr>
      <a:lvl7pPr marL="914400" algn="ctr" defTabSz="1279525" rtl="0" fontAlgn="base">
        <a:spcBef>
          <a:spcPct val="0"/>
        </a:spcBef>
        <a:spcAft>
          <a:spcPct val="0"/>
        </a:spcAft>
        <a:defRPr sz="6200">
          <a:solidFill>
            <a:schemeClr val="tx2"/>
          </a:solidFill>
          <a:latin typeface="Arial" charset="0"/>
          <a:cs typeface="Arial" charset="0"/>
        </a:defRPr>
      </a:lvl7pPr>
      <a:lvl8pPr marL="1371600" algn="ctr" defTabSz="1279525" rtl="0" fontAlgn="base">
        <a:spcBef>
          <a:spcPct val="0"/>
        </a:spcBef>
        <a:spcAft>
          <a:spcPct val="0"/>
        </a:spcAft>
        <a:defRPr sz="6200">
          <a:solidFill>
            <a:schemeClr val="tx2"/>
          </a:solidFill>
          <a:latin typeface="Arial" charset="0"/>
          <a:cs typeface="Arial" charset="0"/>
        </a:defRPr>
      </a:lvl8pPr>
      <a:lvl9pPr marL="1828800" algn="ctr" defTabSz="1279525" rtl="0" fontAlgn="base">
        <a:spcBef>
          <a:spcPct val="0"/>
        </a:spcBef>
        <a:spcAft>
          <a:spcPct val="0"/>
        </a:spcAft>
        <a:defRPr sz="6200">
          <a:solidFill>
            <a:schemeClr val="tx2"/>
          </a:solidFill>
          <a:latin typeface="Arial" charset="0"/>
          <a:cs typeface="Arial" charset="0"/>
        </a:defRPr>
      </a:lvl9pPr>
    </p:titleStyle>
    <p:bodyStyle>
      <a:lvl1pPr marL="479425" indent="-479425" algn="l" defTabSz="1279525" rtl="0" eaLnBrk="0" fontAlgn="base" hangingPunct="0">
        <a:spcBef>
          <a:spcPct val="20000"/>
        </a:spcBef>
        <a:spcAft>
          <a:spcPct val="0"/>
        </a:spcAft>
        <a:buChar char="•"/>
        <a:defRPr sz="4500">
          <a:solidFill>
            <a:schemeClr val="tx1"/>
          </a:solidFill>
          <a:latin typeface="+mn-lt"/>
          <a:ea typeface="+mn-ea"/>
          <a:cs typeface="+mn-cs"/>
        </a:defRPr>
      </a:lvl1pPr>
      <a:lvl2pPr marL="1039813" indent="-400050" algn="l" defTabSz="1279525" rtl="0" eaLnBrk="0" fontAlgn="base" hangingPunct="0">
        <a:spcBef>
          <a:spcPct val="20000"/>
        </a:spcBef>
        <a:spcAft>
          <a:spcPct val="0"/>
        </a:spcAft>
        <a:buChar char="–"/>
        <a:defRPr sz="3900">
          <a:solidFill>
            <a:schemeClr val="tx1"/>
          </a:solidFill>
          <a:latin typeface="+mn-lt"/>
          <a:cs typeface="+mn-cs"/>
        </a:defRPr>
      </a:lvl2pPr>
      <a:lvl3pPr marL="1600200" indent="-320675" algn="l" defTabSz="1279525" rtl="0" eaLnBrk="0" fontAlgn="base" hangingPunct="0">
        <a:spcBef>
          <a:spcPct val="20000"/>
        </a:spcBef>
        <a:spcAft>
          <a:spcPct val="0"/>
        </a:spcAft>
        <a:buChar char="•"/>
        <a:defRPr sz="3400">
          <a:solidFill>
            <a:schemeClr val="tx1"/>
          </a:solidFill>
          <a:latin typeface="+mn-lt"/>
          <a:cs typeface="+mn-cs"/>
        </a:defRPr>
      </a:lvl3pPr>
      <a:lvl4pPr marL="2239963" indent="-319088" algn="l" defTabSz="1279525" rtl="0" eaLnBrk="0" fontAlgn="base" hangingPunct="0">
        <a:spcBef>
          <a:spcPct val="20000"/>
        </a:spcBef>
        <a:spcAft>
          <a:spcPct val="0"/>
        </a:spcAft>
        <a:buChar char="–"/>
        <a:defRPr sz="2800">
          <a:solidFill>
            <a:schemeClr val="tx1"/>
          </a:solidFill>
          <a:latin typeface="+mn-lt"/>
          <a:cs typeface="+mn-cs"/>
        </a:defRPr>
      </a:lvl4pPr>
      <a:lvl5pPr marL="2879725" indent="-319088" algn="l" defTabSz="1279525" rtl="0" eaLnBrk="0" fontAlgn="base" hangingPunct="0">
        <a:spcBef>
          <a:spcPct val="20000"/>
        </a:spcBef>
        <a:spcAft>
          <a:spcPct val="0"/>
        </a:spcAft>
        <a:buChar char="»"/>
        <a:defRPr sz="2800">
          <a:solidFill>
            <a:schemeClr val="tx1"/>
          </a:solidFill>
          <a:latin typeface="+mn-lt"/>
          <a:cs typeface="+mn-cs"/>
        </a:defRPr>
      </a:lvl5pPr>
      <a:lvl6pPr marL="3336925" indent="-319088" algn="l" defTabSz="1279525" rtl="0" fontAlgn="base">
        <a:spcBef>
          <a:spcPct val="20000"/>
        </a:spcBef>
        <a:spcAft>
          <a:spcPct val="0"/>
        </a:spcAft>
        <a:buChar char="»"/>
        <a:defRPr sz="2800">
          <a:solidFill>
            <a:schemeClr val="tx1"/>
          </a:solidFill>
          <a:latin typeface="+mn-lt"/>
          <a:cs typeface="+mn-cs"/>
        </a:defRPr>
      </a:lvl6pPr>
      <a:lvl7pPr marL="3794125" indent="-319088" algn="l" defTabSz="1279525" rtl="0" fontAlgn="base">
        <a:spcBef>
          <a:spcPct val="20000"/>
        </a:spcBef>
        <a:spcAft>
          <a:spcPct val="0"/>
        </a:spcAft>
        <a:buChar char="»"/>
        <a:defRPr sz="2800">
          <a:solidFill>
            <a:schemeClr val="tx1"/>
          </a:solidFill>
          <a:latin typeface="+mn-lt"/>
          <a:cs typeface="+mn-cs"/>
        </a:defRPr>
      </a:lvl7pPr>
      <a:lvl8pPr marL="4251325" indent="-319088" algn="l" defTabSz="1279525" rtl="0" fontAlgn="base">
        <a:spcBef>
          <a:spcPct val="20000"/>
        </a:spcBef>
        <a:spcAft>
          <a:spcPct val="0"/>
        </a:spcAft>
        <a:buChar char="»"/>
        <a:defRPr sz="2800">
          <a:solidFill>
            <a:schemeClr val="tx1"/>
          </a:solidFill>
          <a:latin typeface="+mn-lt"/>
          <a:cs typeface="+mn-cs"/>
        </a:defRPr>
      </a:lvl8pPr>
      <a:lvl9pPr marL="4708525" indent="-319088" algn="l" defTabSz="1279525" rtl="0" fontAlgn="base">
        <a:spcBef>
          <a:spcPct val="20000"/>
        </a:spcBef>
        <a:spcAft>
          <a:spcPct val="0"/>
        </a:spcAft>
        <a:buChar char="»"/>
        <a:defRPr sz="28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7"/>
          <p:cNvGraphicFramePr>
            <a:graphicFrameLocks noGrp="1"/>
          </p:cNvGraphicFramePr>
          <p:nvPr/>
        </p:nvGraphicFramePr>
        <p:xfrm>
          <a:off x="352425" y="1269969"/>
          <a:ext cx="6264275" cy="4718054"/>
        </p:xfrm>
        <a:graphic>
          <a:graphicData uri="http://schemas.openxmlformats.org/drawingml/2006/table">
            <a:tbl>
              <a:tblPr/>
              <a:tblGrid>
                <a:gridCol w="2474913">
                  <a:extLst>
                    <a:ext uri="{9D8B030D-6E8A-4147-A177-3AD203B41FA5}">
                      <a16:colId xmlns:a16="http://schemas.microsoft.com/office/drawing/2014/main" val="20000"/>
                    </a:ext>
                  </a:extLst>
                </a:gridCol>
                <a:gridCol w="966787">
                  <a:extLst>
                    <a:ext uri="{9D8B030D-6E8A-4147-A177-3AD203B41FA5}">
                      <a16:colId xmlns:a16="http://schemas.microsoft.com/office/drawing/2014/main" val="20001"/>
                    </a:ext>
                  </a:extLst>
                </a:gridCol>
                <a:gridCol w="2822575">
                  <a:extLst>
                    <a:ext uri="{9D8B030D-6E8A-4147-A177-3AD203B41FA5}">
                      <a16:colId xmlns:a16="http://schemas.microsoft.com/office/drawing/2014/main" val="20002"/>
                    </a:ext>
                  </a:extLst>
                </a:gridCol>
              </a:tblGrid>
              <a:tr h="471488">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smtClean="0">
                          <a:ln>
                            <a:noFill/>
                          </a:ln>
                          <a:solidFill>
                            <a:schemeClr val="tx1"/>
                          </a:solidFill>
                          <a:effectLst/>
                          <a:latin typeface="Arial" charset="0"/>
                          <a:cs typeface="Arial" charset="0"/>
                        </a:rPr>
                        <a:t>Specification Point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cs typeface="Arial" charset="0"/>
                        </a:rPr>
                        <a:t>Score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cs typeface="Arial" charset="0"/>
                        </a:rPr>
                        <a:t>Reason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3075">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3075">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 name="Text Box 55"/>
          <p:cNvSpPr txBox="1">
            <a:spLocks noChangeArrowheads="1"/>
          </p:cNvSpPr>
          <p:nvPr/>
        </p:nvSpPr>
        <p:spPr bwMode="auto">
          <a:xfrm>
            <a:off x="400008" y="442882"/>
            <a:ext cx="6337300" cy="677108"/>
          </a:xfrm>
          <a:prstGeom prst="rect">
            <a:avLst/>
          </a:prstGeom>
          <a:noFill/>
          <a:ln w="9525">
            <a:noFill/>
            <a:miter lim="800000"/>
            <a:headEnd/>
            <a:tailEnd/>
          </a:ln>
        </p:spPr>
        <p:txBody>
          <a:bodyPr>
            <a:spAutoFit/>
          </a:bodyPr>
          <a:lstStyle/>
          <a:p>
            <a:pPr defTabSz="1279525"/>
            <a:r>
              <a:rPr lang="en-GB" sz="1400" b="1" dirty="0">
                <a:latin typeface="Century Gothic" panose="020B0502020202020204" pitchFamily="34" charset="0"/>
              </a:rPr>
              <a:t>Specification Evaluation</a:t>
            </a:r>
          </a:p>
          <a:p>
            <a:pPr defTabSz="1279525"/>
            <a:r>
              <a:rPr lang="en-GB" sz="1200" dirty="0">
                <a:latin typeface="Century Gothic" panose="020B0502020202020204" pitchFamily="34" charset="0"/>
              </a:rPr>
              <a:t>List all the points from your specification and score them against your final product explaining the reason why. </a:t>
            </a:r>
          </a:p>
        </p:txBody>
      </p:sp>
      <p:sp>
        <p:nvSpPr>
          <p:cNvPr id="6" name="Rectangle 58"/>
          <p:cNvSpPr>
            <a:spLocks noChangeArrowheads="1"/>
          </p:cNvSpPr>
          <p:nvPr/>
        </p:nvSpPr>
        <p:spPr bwMode="auto">
          <a:xfrm>
            <a:off x="352425" y="6132482"/>
            <a:ext cx="6264275" cy="2879725"/>
          </a:xfrm>
          <a:prstGeom prst="rect">
            <a:avLst/>
          </a:prstGeom>
          <a:noFill/>
          <a:ln w="38100">
            <a:solidFill>
              <a:schemeClr val="tx1"/>
            </a:solidFill>
            <a:miter lim="800000"/>
            <a:headEnd/>
            <a:tailEnd/>
          </a:ln>
        </p:spPr>
        <p:txBody>
          <a:bodyPr wrap="none" anchor="ctr"/>
          <a:lstStyle/>
          <a:p>
            <a:endParaRPr lang="en-US"/>
          </a:p>
        </p:txBody>
      </p:sp>
      <p:sp>
        <p:nvSpPr>
          <p:cNvPr id="7" name="Text Box 59"/>
          <p:cNvSpPr txBox="1">
            <a:spLocks noChangeArrowheads="1"/>
          </p:cNvSpPr>
          <p:nvPr/>
        </p:nvSpPr>
        <p:spPr bwMode="auto">
          <a:xfrm>
            <a:off x="423863" y="6348382"/>
            <a:ext cx="5040312" cy="1035050"/>
          </a:xfrm>
          <a:prstGeom prst="rect">
            <a:avLst/>
          </a:prstGeom>
          <a:noFill/>
          <a:ln w="9525">
            <a:noFill/>
            <a:miter lim="800000"/>
            <a:headEnd/>
            <a:tailEnd/>
          </a:ln>
        </p:spPr>
        <p:txBody>
          <a:bodyPr>
            <a:spAutoFit/>
          </a:bodyPr>
          <a:lstStyle/>
          <a:p>
            <a:pPr defTabSz="1279525"/>
            <a:r>
              <a:rPr lang="en-GB" sz="1400" b="1" dirty="0"/>
              <a:t>User Evaluation</a:t>
            </a:r>
          </a:p>
          <a:p>
            <a:pPr defTabSz="1279525"/>
            <a:r>
              <a:rPr lang="en-GB" sz="1200" dirty="0"/>
              <a:t>What have the people who have seen, used your product said?</a:t>
            </a:r>
          </a:p>
          <a:p>
            <a:pPr defTabSz="1279525"/>
            <a:r>
              <a:rPr lang="en-GB" sz="1200" dirty="0"/>
              <a:t>What do they like about it?</a:t>
            </a:r>
          </a:p>
          <a:p>
            <a:pPr defTabSz="1279525"/>
            <a:r>
              <a:rPr lang="en-GB" sz="1200" dirty="0"/>
              <a:t>What do they not like about it?</a:t>
            </a:r>
          </a:p>
          <a:p>
            <a:pPr defTabSz="1279525"/>
            <a:r>
              <a:rPr lang="en-GB" sz="1200" dirty="0"/>
              <a:t>What improvements have users suggested?</a:t>
            </a:r>
          </a:p>
        </p:txBody>
      </p:sp>
      <p:sp>
        <p:nvSpPr>
          <p:cNvPr id="8" name="Rectangle 60"/>
          <p:cNvSpPr>
            <a:spLocks noChangeArrowheads="1"/>
          </p:cNvSpPr>
          <p:nvPr/>
        </p:nvSpPr>
        <p:spPr bwMode="auto">
          <a:xfrm>
            <a:off x="6640555" y="442882"/>
            <a:ext cx="5832475" cy="8569325"/>
          </a:xfrm>
          <a:prstGeom prst="rect">
            <a:avLst/>
          </a:prstGeom>
          <a:noFill/>
          <a:ln w="28575">
            <a:solidFill>
              <a:schemeClr val="tx1"/>
            </a:solidFill>
            <a:miter lim="800000"/>
            <a:headEnd/>
            <a:tailEnd/>
          </a:ln>
        </p:spPr>
        <p:txBody>
          <a:bodyPr wrap="none" anchor="ctr"/>
          <a:lstStyle/>
          <a:p>
            <a:endParaRPr lang="en-US"/>
          </a:p>
        </p:txBody>
      </p:sp>
      <p:sp>
        <p:nvSpPr>
          <p:cNvPr id="9" name="Text Box 61"/>
          <p:cNvSpPr txBox="1">
            <a:spLocks noChangeArrowheads="1"/>
          </p:cNvSpPr>
          <p:nvPr/>
        </p:nvSpPr>
        <p:spPr bwMode="auto">
          <a:xfrm>
            <a:off x="6832600" y="658782"/>
            <a:ext cx="5616575" cy="400110"/>
          </a:xfrm>
          <a:prstGeom prst="rect">
            <a:avLst/>
          </a:prstGeom>
          <a:noFill/>
          <a:ln w="9525">
            <a:noFill/>
            <a:miter lim="800000"/>
            <a:headEnd/>
            <a:tailEnd/>
          </a:ln>
        </p:spPr>
        <p:txBody>
          <a:bodyPr>
            <a:spAutoFit/>
          </a:bodyPr>
          <a:lstStyle/>
          <a:p>
            <a:pPr defTabSz="1279525"/>
            <a:r>
              <a:rPr lang="en-GB" sz="2000" dirty="0">
                <a:latin typeface="Century Gothic" panose="020B0502020202020204" pitchFamily="34" charset="0"/>
              </a:rPr>
              <a:t>Personal </a:t>
            </a:r>
            <a:r>
              <a:rPr lang="en-GB" sz="2000" dirty="0" smtClean="0">
                <a:latin typeface="Century Gothic" panose="020B0502020202020204" pitchFamily="34" charset="0"/>
              </a:rPr>
              <a:t>Evaluation - EXAMPLE</a:t>
            </a:r>
            <a:endParaRPr lang="en-GB" sz="2000" dirty="0">
              <a:latin typeface="Century Gothic" panose="020B0502020202020204" pitchFamily="34" charset="0"/>
            </a:endParaRPr>
          </a:p>
        </p:txBody>
      </p:sp>
      <p:sp>
        <p:nvSpPr>
          <p:cNvPr id="2" name="TextBox 1"/>
          <p:cNvSpPr txBox="1"/>
          <p:nvPr/>
        </p:nvSpPr>
        <p:spPr>
          <a:xfrm>
            <a:off x="6832600" y="1268715"/>
            <a:ext cx="5472856" cy="5047536"/>
          </a:xfrm>
          <a:prstGeom prst="rect">
            <a:avLst/>
          </a:prstGeom>
          <a:noFill/>
        </p:spPr>
        <p:txBody>
          <a:bodyPr wrap="square" rtlCol="0">
            <a:spAutoFit/>
          </a:bodyPr>
          <a:lstStyle/>
          <a:p>
            <a:r>
              <a:rPr lang="en-GB" sz="1400" dirty="0" smtClean="0">
                <a:latin typeface="Century Gothic" panose="020B0502020202020204" pitchFamily="34" charset="0"/>
              </a:rPr>
              <a:t>I think my project went together rather well, its has a solid structure and is fully made from wood. It has one draw and two shelves which can be used to hold items the you frequently use. One of the thing that took a while was choosing the correct woods to use and where I would put each of the woods. I used three different types of wood in the end, with a oak wood top for the main work space and area to hold a laptop. </a:t>
            </a:r>
            <a:endParaRPr lang="en-GB" sz="1400" dirty="0">
              <a:latin typeface="Century Gothic" panose="020B0502020202020204" pitchFamily="34" charset="0"/>
            </a:endParaRPr>
          </a:p>
          <a:p>
            <a:endParaRPr lang="en-GB" sz="1400" dirty="0" smtClean="0">
              <a:latin typeface="Century Gothic" panose="020B0502020202020204" pitchFamily="34" charset="0"/>
            </a:endParaRPr>
          </a:p>
          <a:p>
            <a:r>
              <a:rPr lang="en-GB" sz="1400" dirty="0" smtClean="0">
                <a:latin typeface="Century Gothic" panose="020B0502020202020204" pitchFamily="34" charset="0"/>
              </a:rPr>
              <a:t>I believe the timing was one of the downfalls with my project as for a lot of the time I would have to be waiting for parts to dry before I could continue. </a:t>
            </a:r>
          </a:p>
          <a:p>
            <a:endParaRPr lang="en-GB" sz="1400" dirty="0">
              <a:latin typeface="Century Gothic" panose="020B0502020202020204" pitchFamily="34" charset="0"/>
            </a:endParaRPr>
          </a:p>
          <a:p>
            <a:r>
              <a:rPr lang="en-GB" sz="1400" dirty="0" smtClean="0">
                <a:latin typeface="Century Gothic" panose="020B0502020202020204" pitchFamily="34" charset="0"/>
              </a:rPr>
              <a:t>If I was going to make it again I would make a better plan of what I was going to do for each part and got materials that would of made the butchers block a better product, for example, I would of used ball bearing drawer runners so the draw would open smoothly and wouldn’t get stuck. I would also do more accurate markings to make the butchers block as stable as possible. </a:t>
            </a:r>
          </a:p>
          <a:p>
            <a:endParaRPr lang="en-GB" sz="1400" dirty="0">
              <a:latin typeface="Century Gothic" panose="020B0502020202020204" pitchFamily="34" charset="0"/>
            </a:endParaRPr>
          </a:p>
          <a:p>
            <a:r>
              <a:rPr lang="en-GB" sz="1400" dirty="0" smtClean="0">
                <a:latin typeface="Century Gothic" panose="020B0502020202020204" pitchFamily="34" charset="0"/>
              </a:rPr>
              <a:t>Over all I believe my product is a sturdy and useful item and only need minor improvements. </a:t>
            </a:r>
            <a:endParaRPr lang="en-GB" sz="1600" dirty="0">
              <a:latin typeface="Century Gothic" panose="020B0502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7"/>
          <p:cNvGraphicFramePr>
            <a:graphicFrameLocks noGrp="1"/>
          </p:cNvGraphicFramePr>
          <p:nvPr/>
        </p:nvGraphicFramePr>
        <p:xfrm>
          <a:off x="352425" y="1269969"/>
          <a:ext cx="6264275" cy="4718054"/>
        </p:xfrm>
        <a:graphic>
          <a:graphicData uri="http://schemas.openxmlformats.org/drawingml/2006/table">
            <a:tbl>
              <a:tblPr/>
              <a:tblGrid>
                <a:gridCol w="2474913">
                  <a:extLst>
                    <a:ext uri="{9D8B030D-6E8A-4147-A177-3AD203B41FA5}">
                      <a16:colId xmlns:a16="http://schemas.microsoft.com/office/drawing/2014/main" val="20000"/>
                    </a:ext>
                  </a:extLst>
                </a:gridCol>
                <a:gridCol w="966787">
                  <a:extLst>
                    <a:ext uri="{9D8B030D-6E8A-4147-A177-3AD203B41FA5}">
                      <a16:colId xmlns:a16="http://schemas.microsoft.com/office/drawing/2014/main" val="20001"/>
                    </a:ext>
                  </a:extLst>
                </a:gridCol>
                <a:gridCol w="2822575">
                  <a:extLst>
                    <a:ext uri="{9D8B030D-6E8A-4147-A177-3AD203B41FA5}">
                      <a16:colId xmlns:a16="http://schemas.microsoft.com/office/drawing/2014/main" val="20002"/>
                    </a:ext>
                  </a:extLst>
                </a:gridCol>
              </a:tblGrid>
              <a:tr h="471488">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dirty="0" smtClean="0">
                          <a:ln>
                            <a:noFill/>
                          </a:ln>
                          <a:solidFill>
                            <a:schemeClr val="tx1"/>
                          </a:solidFill>
                          <a:effectLst/>
                          <a:latin typeface="Arial" charset="0"/>
                          <a:cs typeface="Arial" charset="0"/>
                        </a:rPr>
                        <a:t>Specification Point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cs typeface="Arial" charset="0"/>
                        </a:rPr>
                        <a:t>Score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cs typeface="Arial" charset="0"/>
                        </a:rPr>
                        <a:t>Reason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3075">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3075">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71488">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 name="Text Box 55"/>
          <p:cNvSpPr txBox="1">
            <a:spLocks noChangeArrowheads="1"/>
          </p:cNvSpPr>
          <p:nvPr/>
        </p:nvSpPr>
        <p:spPr bwMode="auto">
          <a:xfrm>
            <a:off x="400008" y="442882"/>
            <a:ext cx="6337300" cy="677108"/>
          </a:xfrm>
          <a:prstGeom prst="rect">
            <a:avLst/>
          </a:prstGeom>
          <a:noFill/>
          <a:ln w="9525">
            <a:noFill/>
            <a:miter lim="800000"/>
            <a:headEnd/>
            <a:tailEnd/>
          </a:ln>
        </p:spPr>
        <p:txBody>
          <a:bodyPr>
            <a:spAutoFit/>
          </a:bodyPr>
          <a:lstStyle/>
          <a:p>
            <a:pPr defTabSz="1279525"/>
            <a:r>
              <a:rPr lang="en-GB" sz="1400" b="1" dirty="0">
                <a:latin typeface="Century Gothic" panose="020B0502020202020204" pitchFamily="34" charset="0"/>
              </a:rPr>
              <a:t>Specification Evaluation</a:t>
            </a:r>
          </a:p>
          <a:p>
            <a:pPr defTabSz="1279525"/>
            <a:r>
              <a:rPr lang="en-GB" sz="1200" dirty="0">
                <a:latin typeface="Century Gothic" panose="020B0502020202020204" pitchFamily="34" charset="0"/>
              </a:rPr>
              <a:t>List all the points from your specification and score them against your final product explaining the reason why. </a:t>
            </a:r>
          </a:p>
        </p:txBody>
      </p:sp>
      <p:sp>
        <p:nvSpPr>
          <p:cNvPr id="6" name="Rectangle 58"/>
          <p:cNvSpPr>
            <a:spLocks noChangeArrowheads="1"/>
          </p:cNvSpPr>
          <p:nvPr/>
        </p:nvSpPr>
        <p:spPr bwMode="auto">
          <a:xfrm>
            <a:off x="352425" y="6132482"/>
            <a:ext cx="6264275" cy="2879725"/>
          </a:xfrm>
          <a:prstGeom prst="rect">
            <a:avLst/>
          </a:prstGeom>
          <a:noFill/>
          <a:ln w="38100">
            <a:solidFill>
              <a:schemeClr val="tx1"/>
            </a:solidFill>
            <a:miter lim="800000"/>
            <a:headEnd/>
            <a:tailEnd/>
          </a:ln>
        </p:spPr>
        <p:txBody>
          <a:bodyPr wrap="none" anchor="ctr"/>
          <a:lstStyle/>
          <a:p>
            <a:endParaRPr lang="en-US"/>
          </a:p>
        </p:txBody>
      </p:sp>
      <p:sp>
        <p:nvSpPr>
          <p:cNvPr id="7" name="Text Box 59"/>
          <p:cNvSpPr txBox="1">
            <a:spLocks noChangeArrowheads="1"/>
          </p:cNvSpPr>
          <p:nvPr/>
        </p:nvSpPr>
        <p:spPr bwMode="auto">
          <a:xfrm>
            <a:off x="423863" y="6348382"/>
            <a:ext cx="5040312" cy="1600438"/>
          </a:xfrm>
          <a:prstGeom prst="rect">
            <a:avLst/>
          </a:prstGeom>
          <a:noFill/>
          <a:ln w="9525">
            <a:noFill/>
            <a:miter lim="800000"/>
            <a:headEnd/>
            <a:tailEnd/>
          </a:ln>
        </p:spPr>
        <p:txBody>
          <a:bodyPr>
            <a:spAutoFit/>
          </a:bodyPr>
          <a:lstStyle/>
          <a:p>
            <a:pPr defTabSz="1279525"/>
            <a:r>
              <a:rPr lang="en-GB" sz="1400" b="1" dirty="0"/>
              <a:t>User Evaluation</a:t>
            </a:r>
          </a:p>
          <a:p>
            <a:pPr defTabSz="1279525"/>
            <a:r>
              <a:rPr lang="en-GB" sz="1200" dirty="0"/>
              <a:t>What have the people who have seen, used your product said</a:t>
            </a:r>
            <a:r>
              <a:rPr lang="en-GB" sz="1200" dirty="0" smtClean="0"/>
              <a:t>?</a:t>
            </a:r>
          </a:p>
          <a:p>
            <a:pPr defTabSz="1279525"/>
            <a:endParaRPr lang="en-GB" sz="1200" dirty="0"/>
          </a:p>
          <a:p>
            <a:pPr defTabSz="1279525"/>
            <a:r>
              <a:rPr lang="en-GB" sz="1200" dirty="0"/>
              <a:t>What do they like about it</a:t>
            </a:r>
            <a:r>
              <a:rPr lang="en-GB" sz="1200" dirty="0" smtClean="0"/>
              <a:t>?</a:t>
            </a:r>
          </a:p>
          <a:p>
            <a:pPr defTabSz="1279525"/>
            <a:endParaRPr lang="en-GB" sz="1200" dirty="0"/>
          </a:p>
          <a:p>
            <a:pPr defTabSz="1279525"/>
            <a:r>
              <a:rPr lang="en-GB" sz="1200" dirty="0"/>
              <a:t>What do they not like about it</a:t>
            </a:r>
            <a:r>
              <a:rPr lang="en-GB" sz="1200" dirty="0" smtClean="0"/>
              <a:t>?</a:t>
            </a:r>
          </a:p>
          <a:p>
            <a:pPr defTabSz="1279525"/>
            <a:endParaRPr lang="en-GB" sz="1200" dirty="0"/>
          </a:p>
          <a:p>
            <a:pPr defTabSz="1279525"/>
            <a:r>
              <a:rPr lang="en-GB" sz="1200" dirty="0"/>
              <a:t>What improvements have users suggested?</a:t>
            </a:r>
          </a:p>
        </p:txBody>
      </p:sp>
      <p:sp>
        <p:nvSpPr>
          <p:cNvPr id="8" name="Rectangle 60"/>
          <p:cNvSpPr>
            <a:spLocks noChangeArrowheads="1"/>
          </p:cNvSpPr>
          <p:nvPr/>
        </p:nvSpPr>
        <p:spPr bwMode="auto">
          <a:xfrm>
            <a:off x="6640555" y="442882"/>
            <a:ext cx="5832475" cy="8569325"/>
          </a:xfrm>
          <a:prstGeom prst="rect">
            <a:avLst/>
          </a:prstGeom>
          <a:noFill/>
          <a:ln w="28575">
            <a:solidFill>
              <a:schemeClr val="tx1"/>
            </a:solidFill>
            <a:miter lim="800000"/>
            <a:headEnd/>
            <a:tailEnd/>
          </a:ln>
        </p:spPr>
        <p:txBody>
          <a:bodyPr wrap="none" anchor="ctr"/>
          <a:lstStyle/>
          <a:p>
            <a:endParaRPr lang="en-US"/>
          </a:p>
        </p:txBody>
      </p:sp>
      <p:sp>
        <p:nvSpPr>
          <p:cNvPr id="9" name="Text Box 61"/>
          <p:cNvSpPr txBox="1">
            <a:spLocks noChangeArrowheads="1"/>
          </p:cNvSpPr>
          <p:nvPr/>
        </p:nvSpPr>
        <p:spPr bwMode="auto">
          <a:xfrm>
            <a:off x="6832600" y="658782"/>
            <a:ext cx="5616575" cy="400110"/>
          </a:xfrm>
          <a:prstGeom prst="rect">
            <a:avLst/>
          </a:prstGeom>
          <a:noFill/>
          <a:ln w="9525">
            <a:noFill/>
            <a:miter lim="800000"/>
            <a:headEnd/>
            <a:tailEnd/>
          </a:ln>
        </p:spPr>
        <p:txBody>
          <a:bodyPr>
            <a:spAutoFit/>
          </a:bodyPr>
          <a:lstStyle/>
          <a:p>
            <a:pPr defTabSz="1279525"/>
            <a:r>
              <a:rPr lang="en-GB" sz="2000" dirty="0">
                <a:latin typeface="Century Gothic" panose="020B0502020202020204" pitchFamily="34" charset="0"/>
              </a:rPr>
              <a:t>Personal </a:t>
            </a:r>
            <a:r>
              <a:rPr lang="en-GB" sz="2000" dirty="0" smtClean="0">
                <a:latin typeface="Century Gothic" panose="020B0502020202020204" pitchFamily="34" charset="0"/>
              </a:rPr>
              <a:t>Evaluation</a:t>
            </a:r>
            <a:endParaRPr lang="en-GB" sz="2000" dirty="0">
              <a:latin typeface="Century Gothic" panose="020B0502020202020204" pitchFamily="34" charset="0"/>
            </a:endParaRPr>
          </a:p>
        </p:txBody>
      </p:sp>
      <p:sp>
        <p:nvSpPr>
          <p:cNvPr id="10" name="Text Box 61"/>
          <p:cNvSpPr txBox="1">
            <a:spLocks noChangeArrowheads="1"/>
          </p:cNvSpPr>
          <p:nvPr/>
        </p:nvSpPr>
        <p:spPr bwMode="auto">
          <a:xfrm>
            <a:off x="6832600" y="1080652"/>
            <a:ext cx="5616575" cy="1384995"/>
          </a:xfrm>
          <a:prstGeom prst="rect">
            <a:avLst/>
          </a:prstGeom>
          <a:noFill/>
          <a:ln w="9525">
            <a:noFill/>
            <a:miter lim="800000"/>
            <a:headEnd/>
            <a:tailEnd/>
          </a:ln>
        </p:spPr>
        <p:txBody>
          <a:bodyPr>
            <a:spAutoFit/>
          </a:bodyPr>
          <a:lstStyle/>
          <a:p>
            <a:pPr defTabSz="1279525"/>
            <a:r>
              <a:rPr lang="en-GB" sz="1200" dirty="0" smtClean="0"/>
              <a:t>What </a:t>
            </a:r>
            <a:r>
              <a:rPr lang="en-GB" sz="1200" dirty="0"/>
              <a:t>went well you're your project</a:t>
            </a:r>
            <a:r>
              <a:rPr lang="en-GB" sz="1200" dirty="0" smtClean="0"/>
              <a:t>?</a:t>
            </a:r>
          </a:p>
          <a:p>
            <a:pPr defTabSz="1279525"/>
            <a:endParaRPr lang="en-GB" sz="1200" dirty="0"/>
          </a:p>
          <a:p>
            <a:pPr defTabSz="1279525"/>
            <a:r>
              <a:rPr lang="en-GB" sz="1200" dirty="0"/>
              <a:t>What did not go well</a:t>
            </a:r>
            <a:r>
              <a:rPr lang="en-GB" sz="1200" dirty="0" smtClean="0"/>
              <a:t>?</a:t>
            </a:r>
          </a:p>
          <a:p>
            <a:pPr defTabSz="1279525"/>
            <a:endParaRPr lang="en-GB" sz="1200" dirty="0" smtClean="0"/>
          </a:p>
          <a:p>
            <a:pPr defTabSz="1279525"/>
            <a:r>
              <a:rPr lang="en-GB" sz="1200" dirty="0" smtClean="0"/>
              <a:t>What </a:t>
            </a:r>
            <a:r>
              <a:rPr lang="en-GB" sz="1200" dirty="0"/>
              <a:t>would you do differently</a:t>
            </a:r>
            <a:r>
              <a:rPr lang="en-GB" sz="1200" dirty="0" smtClean="0"/>
              <a:t>?</a:t>
            </a:r>
          </a:p>
          <a:p>
            <a:pPr defTabSz="1279525"/>
            <a:endParaRPr lang="en-GB" sz="1200" dirty="0"/>
          </a:p>
          <a:p>
            <a:pPr defTabSz="1279525"/>
            <a:r>
              <a:rPr lang="en-GB" sz="1200" dirty="0"/>
              <a:t>How could you improve your product if you were to do it again?</a:t>
            </a:r>
          </a:p>
        </p:txBody>
      </p:sp>
    </p:spTree>
    <p:extLst>
      <p:ext uri="{BB962C8B-B14F-4D97-AF65-F5344CB8AC3E}">
        <p14:creationId xmlns:p14="http://schemas.microsoft.com/office/powerpoint/2010/main" val="46475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Box 3"/>
          <p:cNvSpPr txBox="1">
            <a:spLocks noChangeArrowheads="1"/>
          </p:cNvSpPr>
          <p:nvPr/>
        </p:nvSpPr>
        <p:spPr bwMode="auto">
          <a:xfrm>
            <a:off x="400050" y="328524"/>
            <a:ext cx="4500563" cy="400110"/>
          </a:xfrm>
          <a:prstGeom prst="rect">
            <a:avLst/>
          </a:prstGeom>
          <a:noFill/>
          <a:ln w="9525">
            <a:noFill/>
            <a:miter lim="800000"/>
            <a:headEnd/>
            <a:tailEnd/>
          </a:ln>
        </p:spPr>
        <p:txBody>
          <a:bodyPr>
            <a:spAutoFit/>
          </a:bodyPr>
          <a:lstStyle/>
          <a:p>
            <a:r>
              <a:rPr lang="en-GB" sz="2000" dirty="0" smtClean="0">
                <a:latin typeface="Forte" pitchFamily="66" charset="0"/>
              </a:rPr>
              <a:t>Testing Page</a:t>
            </a:r>
            <a:endParaRPr lang="en-US" sz="2000" dirty="0">
              <a:latin typeface="Forte" pitchFamily="66" charset="0"/>
            </a:endParaRPr>
          </a:p>
        </p:txBody>
      </p:sp>
      <p:sp>
        <p:nvSpPr>
          <p:cNvPr id="4" name="Text Box 49"/>
          <p:cNvSpPr txBox="1">
            <a:spLocks noChangeArrowheads="1"/>
          </p:cNvSpPr>
          <p:nvPr/>
        </p:nvSpPr>
        <p:spPr bwMode="auto">
          <a:xfrm>
            <a:off x="496888" y="698467"/>
            <a:ext cx="6119812" cy="6040438"/>
          </a:xfrm>
          <a:prstGeom prst="rect">
            <a:avLst/>
          </a:prstGeom>
          <a:noFill/>
          <a:ln w="9525">
            <a:noFill/>
            <a:miter lim="800000"/>
            <a:headEnd/>
            <a:tailEnd/>
          </a:ln>
        </p:spPr>
        <p:txBody>
          <a:bodyPr>
            <a:spAutoFit/>
          </a:bodyPr>
          <a:lstStyle/>
          <a:p>
            <a:pPr defTabSz="1279525"/>
            <a:r>
              <a:rPr lang="en-GB" sz="1400" b="1" dirty="0"/>
              <a:t>Testing Interview</a:t>
            </a:r>
          </a:p>
          <a:p>
            <a:pPr defTabSz="1279525"/>
            <a:r>
              <a:rPr lang="en-GB" sz="1200" dirty="0"/>
              <a:t>Write an interview of 10 questions to ask a possible user. </a:t>
            </a:r>
          </a:p>
          <a:p>
            <a:pPr defTabSz="1279525"/>
            <a:endParaRPr lang="en-GB" sz="1200" dirty="0"/>
          </a:p>
          <a:p>
            <a:pPr defTabSz="1279525"/>
            <a:endParaRPr lang="en-GB" sz="500" dirty="0"/>
          </a:p>
          <a:p>
            <a:pPr defTabSz="1279525"/>
            <a:endParaRPr lang="en-GB" sz="1200" dirty="0"/>
          </a:p>
          <a:p>
            <a:pPr defTabSz="1279525"/>
            <a:r>
              <a:rPr lang="en-GB" sz="1200" dirty="0"/>
              <a:t>1)</a:t>
            </a:r>
          </a:p>
          <a:p>
            <a:pPr defTabSz="1279525"/>
            <a:endParaRPr lang="en-GB" sz="1200" dirty="0"/>
          </a:p>
          <a:p>
            <a:pPr defTabSz="1279525"/>
            <a:endParaRPr lang="en-GB" sz="1200" dirty="0"/>
          </a:p>
          <a:p>
            <a:pPr defTabSz="1279525"/>
            <a:r>
              <a:rPr lang="en-GB" sz="1200" dirty="0"/>
              <a:t>2)</a:t>
            </a:r>
          </a:p>
          <a:p>
            <a:pPr defTabSz="1279525"/>
            <a:endParaRPr lang="en-GB" sz="1200" dirty="0"/>
          </a:p>
          <a:p>
            <a:pPr defTabSz="1279525"/>
            <a:endParaRPr lang="en-GB" sz="1200" dirty="0"/>
          </a:p>
          <a:p>
            <a:pPr defTabSz="1279525"/>
            <a:r>
              <a:rPr lang="en-GB" sz="1200" dirty="0"/>
              <a:t>3)</a:t>
            </a:r>
          </a:p>
          <a:p>
            <a:pPr defTabSz="1279525"/>
            <a:endParaRPr lang="en-GB" sz="1200" dirty="0"/>
          </a:p>
          <a:p>
            <a:pPr defTabSz="1279525"/>
            <a:endParaRPr lang="en-GB" sz="1200" dirty="0"/>
          </a:p>
          <a:p>
            <a:pPr defTabSz="1279525"/>
            <a:r>
              <a:rPr lang="en-GB" sz="1200" dirty="0"/>
              <a:t>4)</a:t>
            </a:r>
          </a:p>
          <a:p>
            <a:pPr defTabSz="1279525"/>
            <a:endParaRPr lang="en-GB" sz="1200" dirty="0"/>
          </a:p>
          <a:p>
            <a:pPr defTabSz="1279525"/>
            <a:endParaRPr lang="en-GB" sz="1200" dirty="0"/>
          </a:p>
          <a:p>
            <a:pPr defTabSz="1279525"/>
            <a:r>
              <a:rPr lang="en-GB" sz="1200" dirty="0"/>
              <a:t>5)</a:t>
            </a:r>
          </a:p>
          <a:p>
            <a:pPr defTabSz="1279525"/>
            <a:endParaRPr lang="en-GB" sz="1200" dirty="0"/>
          </a:p>
          <a:p>
            <a:pPr defTabSz="1279525"/>
            <a:endParaRPr lang="en-GB" sz="1200" dirty="0"/>
          </a:p>
          <a:p>
            <a:pPr defTabSz="1279525"/>
            <a:r>
              <a:rPr lang="en-GB" sz="1200" dirty="0"/>
              <a:t>6)</a:t>
            </a:r>
          </a:p>
          <a:p>
            <a:pPr defTabSz="1279525"/>
            <a:endParaRPr lang="en-GB" sz="1200" dirty="0"/>
          </a:p>
          <a:p>
            <a:pPr defTabSz="1279525"/>
            <a:endParaRPr lang="en-GB" sz="1200" dirty="0"/>
          </a:p>
          <a:p>
            <a:pPr defTabSz="1279525"/>
            <a:r>
              <a:rPr lang="en-GB" sz="1200" dirty="0"/>
              <a:t>7)</a:t>
            </a:r>
          </a:p>
          <a:p>
            <a:pPr defTabSz="1279525"/>
            <a:endParaRPr lang="en-GB" sz="1200" dirty="0"/>
          </a:p>
          <a:p>
            <a:pPr defTabSz="1279525"/>
            <a:endParaRPr lang="en-GB" sz="1200" dirty="0"/>
          </a:p>
          <a:p>
            <a:pPr defTabSz="1279525"/>
            <a:r>
              <a:rPr lang="en-GB" sz="1200" dirty="0"/>
              <a:t>8)</a:t>
            </a:r>
          </a:p>
          <a:p>
            <a:pPr defTabSz="1279525"/>
            <a:endParaRPr lang="en-GB" sz="1200" dirty="0"/>
          </a:p>
          <a:p>
            <a:pPr defTabSz="1279525"/>
            <a:endParaRPr lang="en-GB" sz="1200" dirty="0"/>
          </a:p>
          <a:p>
            <a:pPr defTabSz="1279525"/>
            <a:r>
              <a:rPr lang="en-GB" sz="1200" dirty="0"/>
              <a:t>9)</a:t>
            </a:r>
          </a:p>
          <a:p>
            <a:pPr defTabSz="1279525"/>
            <a:endParaRPr lang="en-GB" sz="1200" dirty="0"/>
          </a:p>
          <a:p>
            <a:pPr defTabSz="1279525"/>
            <a:endParaRPr lang="en-GB" sz="1200" dirty="0"/>
          </a:p>
          <a:p>
            <a:pPr defTabSz="1279525"/>
            <a:r>
              <a:rPr lang="en-GB" sz="1200" dirty="0"/>
              <a:t>10)</a:t>
            </a:r>
          </a:p>
        </p:txBody>
      </p:sp>
      <p:sp>
        <p:nvSpPr>
          <p:cNvPr id="5" name="Rectangle 50"/>
          <p:cNvSpPr>
            <a:spLocks noChangeArrowheads="1"/>
          </p:cNvSpPr>
          <p:nvPr/>
        </p:nvSpPr>
        <p:spPr bwMode="auto">
          <a:xfrm>
            <a:off x="352425" y="1274730"/>
            <a:ext cx="6264275" cy="5545137"/>
          </a:xfrm>
          <a:prstGeom prst="rect">
            <a:avLst/>
          </a:prstGeom>
          <a:noFill/>
          <a:ln w="38100">
            <a:solidFill>
              <a:schemeClr val="tx1"/>
            </a:solidFill>
            <a:miter lim="800000"/>
            <a:headEnd/>
            <a:tailEnd/>
          </a:ln>
        </p:spPr>
        <p:txBody>
          <a:bodyPr wrap="none" anchor="ctr"/>
          <a:lstStyle/>
          <a:p>
            <a:endParaRPr lang="en-US"/>
          </a:p>
        </p:txBody>
      </p:sp>
      <p:sp>
        <p:nvSpPr>
          <p:cNvPr id="6" name="Rectangle 52"/>
          <p:cNvSpPr>
            <a:spLocks noChangeArrowheads="1"/>
          </p:cNvSpPr>
          <p:nvPr/>
        </p:nvSpPr>
        <p:spPr bwMode="auto">
          <a:xfrm>
            <a:off x="6761163" y="554005"/>
            <a:ext cx="5832475" cy="6192837"/>
          </a:xfrm>
          <a:prstGeom prst="rect">
            <a:avLst/>
          </a:prstGeom>
          <a:noFill/>
          <a:ln w="28575">
            <a:solidFill>
              <a:schemeClr val="tx1"/>
            </a:solidFill>
            <a:miter lim="800000"/>
            <a:headEnd/>
            <a:tailEnd/>
          </a:ln>
        </p:spPr>
        <p:txBody>
          <a:bodyPr wrap="none" anchor="ctr"/>
          <a:lstStyle/>
          <a:p>
            <a:endParaRPr lang="en-US"/>
          </a:p>
        </p:txBody>
      </p:sp>
      <p:sp>
        <p:nvSpPr>
          <p:cNvPr id="7" name="Text Box 53"/>
          <p:cNvSpPr txBox="1">
            <a:spLocks noChangeArrowheads="1"/>
          </p:cNvSpPr>
          <p:nvPr/>
        </p:nvSpPr>
        <p:spPr bwMode="auto">
          <a:xfrm>
            <a:off x="6832600" y="627030"/>
            <a:ext cx="5616575" cy="882650"/>
          </a:xfrm>
          <a:prstGeom prst="rect">
            <a:avLst/>
          </a:prstGeom>
          <a:noFill/>
          <a:ln w="9525">
            <a:noFill/>
            <a:miter lim="800000"/>
            <a:headEnd/>
            <a:tailEnd/>
          </a:ln>
        </p:spPr>
        <p:txBody>
          <a:bodyPr>
            <a:spAutoFit/>
          </a:bodyPr>
          <a:lstStyle/>
          <a:p>
            <a:pPr defTabSz="1279525"/>
            <a:r>
              <a:rPr lang="en-GB" sz="1400" b="1"/>
              <a:t>Problems Encountered and Changes Made</a:t>
            </a:r>
          </a:p>
          <a:p>
            <a:pPr defTabSz="1279525"/>
            <a:endParaRPr lang="en-GB" sz="1400" b="1"/>
          </a:p>
          <a:p>
            <a:pPr defTabSz="1279525"/>
            <a:r>
              <a:rPr lang="en-GB" sz="1200"/>
              <a:t>What problems did you encounter making your product and testing it? How has it changed from your original design. Use diagrams to help you explain.</a:t>
            </a:r>
          </a:p>
        </p:txBody>
      </p:sp>
      <p:graphicFrame>
        <p:nvGraphicFramePr>
          <p:cNvPr id="8" name="Group 80"/>
          <p:cNvGraphicFramePr>
            <a:graphicFrameLocks noGrp="1"/>
          </p:cNvGraphicFramePr>
          <p:nvPr/>
        </p:nvGraphicFramePr>
        <p:xfrm>
          <a:off x="352425" y="6962742"/>
          <a:ext cx="6264275" cy="2124076"/>
        </p:xfrm>
        <a:graphic>
          <a:graphicData uri="http://schemas.openxmlformats.org/drawingml/2006/table">
            <a:tbl>
              <a:tblPr/>
              <a:tblGrid>
                <a:gridCol w="2087563">
                  <a:extLst>
                    <a:ext uri="{9D8B030D-6E8A-4147-A177-3AD203B41FA5}">
                      <a16:colId xmlns:a16="http://schemas.microsoft.com/office/drawing/2014/main" val="20000"/>
                    </a:ext>
                  </a:extLst>
                </a:gridCol>
                <a:gridCol w="2089150">
                  <a:extLst>
                    <a:ext uri="{9D8B030D-6E8A-4147-A177-3AD203B41FA5}">
                      <a16:colId xmlns:a16="http://schemas.microsoft.com/office/drawing/2014/main" val="20001"/>
                    </a:ext>
                  </a:extLst>
                </a:gridCol>
                <a:gridCol w="2087562">
                  <a:extLst>
                    <a:ext uri="{9D8B030D-6E8A-4147-A177-3AD203B41FA5}">
                      <a16:colId xmlns:a16="http://schemas.microsoft.com/office/drawing/2014/main" val="20002"/>
                    </a:ext>
                  </a:extLst>
                </a:gridCol>
              </a:tblGrid>
              <a:tr h="425450">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cs typeface="Arial" charset="0"/>
                        </a:rPr>
                        <a:t>Test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cs typeface="Arial" charset="0"/>
                        </a:rPr>
                        <a:t>How I will test my product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279525"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cs typeface="Arial" charset="0"/>
                        </a:rPr>
                        <a:t>Result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3863">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cs typeface="Arial" charset="0"/>
                        </a:rPr>
                        <a:t>Functionality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5450">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cs typeface="Arial" charset="0"/>
                        </a:rPr>
                        <a:t>Stability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3863">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cs typeface="Arial" charset="0"/>
                        </a:rPr>
                        <a:t>Durability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5450">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smtClean="0">
                          <a:ln>
                            <a:noFill/>
                          </a:ln>
                          <a:solidFill>
                            <a:schemeClr val="tx1"/>
                          </a:solidFill>
                          <a:effectLst/>
                          <a:latin typeface="Arial" charset="0"/>
                          <a:cs typeface="Arial" charset="0"/>
                        </a:rPr>
                        <a:t>Reliability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279525"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 name="Rectangle 81"/>
          <p:cNvSpPr>
            <a:spLocks noChangeArrowheads="1"/>
          </p:cNvSpPr>
          <p:nvPr/>
        </p:nvSpPr>
        <p:spPr bwMode="auto">
          <a:xfrm>
            <a:off x="6761163" y="6891305"/>
            <a:ext cx="5832475" cy="2160587"/>
          </a:xfrm>
          <a:prstGeom prst="rect">
            <a:avLst/>
          </a:prstGeom>
          <a:noFill/>
          <a:ln w="28575">
            <a:solidFill>
              <a:schemeClr val="tx1"/>
            </a:solidFill>
            <a:miter lim="800000"/>
            <a:headEnd/>
            <a:tailEnd/>
          </a:ln>
        </p:spPr>
        <p:txBody>
          <a:bodyPr wrap="none" anchor="ctr"/>
          <a:lstStyle/>
          <a:p>
            <a:endParaRPr lang="en-US"/>
          </a:p>
        </p:txBody>
      </p:sp>
      <p:sp>
        <p:nvSpPr>
          <p:cNvPr id="10" name="Text Box 82"/>
          <p:cNvSpPr txBox="1">
            <a:spLocks noChangeArrowheads="1"/>
          </p:cNvSpPr>
          <p:nvPr/>
        </p:nvSpPr>
        <p:spPr bwMode="auto">
          <a:xfrm>
            <a:off x="6832600" y="6962742"/>
            <a:ext cx="5616575" cy="457200"/>
          </a:xfrm>
          <a:prstGeom prst="rect">
            <a:avLst/>
          </a:prstGeom>
          <a:noFill/>
          <a:ln w="9525">
            <a:noFill/>
            <a:miter lim="800000"/>
            <a:headEnd/>
            <a:tailEnd/>
          </a:ln>
        </p:spPr>
        <p:txBody>
          <a:bodyPr>
            <a:spAutoFit/>
          </a:bodyPr>
          <a:lstStyle/>
          <a:p>
            <a:pPr defTabSz="1279525"/>
            <a:r>
              <a:rPr lang="en-GB" sz="1200"/>
              <a:t>Testing Photos -  Take pictures of your product being used and evaluate what they show.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400050" y="328524"/>
            <a:ext cx="4500563" cy="400110"/>
          </a:xfrm>
          <a:prstGeom prst="rect">
            <a:avLst/>
          </a:prstGeom>
          <a:noFill/>
          <a:ln w="9525">
            <a:noFill/>
            <a:miter lim="800000"/>
            <a:headEnd/>
            <a:tailEnd/>
          </a:ln>
        </p:spPr>
        <p:txBody>
          <a:bodyPr>
            <a:spAutoFit/>
          </a:bodyPr>
          <a:lstStyle/>
          <a:p>
            <a:r>
              <a:rPr lang="en-GB" sz="2000" dirty="0" smtClean="0">
                <a:latin typeface="Forte" pitchFamily="66" charset="0"/>
              </a:rPr>
              <a:t>Photos Page</a:t>
            </a:r>
            <a:endParaRPr lang="en-US" sz="2000" dirty="0">
              <a:latin typeface="Forte" pitchFamily="66"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1" fontAlgn="base" latinLnBrk="0" hangingPunct="1">
          <a:lnSpc>
            <a:spcPct val="100000"/>
          </a:lnSpc>
          <a:spcBef>
            <a:spcPct val="0"/>
          </a:spcBef>
          <a:spcAft>
            <a:spcPct val="0"/>
          </a:spcAft>
          <a:buClrTx/>
          <a:buSzTx/>
          <a:buFontTx/>
          <a:buNone/>
          <a:tabLst/>
          <a:defRPr kumimoji="0" lang="en-GB" sz="25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1" fontAlgn="base" latinLnBrk="0" hangingPunct="1">
          <a:lnSpc>
            <a:spcPct val="100000"/>
          </a:lnSpc>
          <a:spcBef>
            <a:spcPct val="0"/>
          </a:spcBef>
          <a:spcAft>
            <a:spcPct val="0"/>
          </a:spcAft>
          <a:buClrTx/>
          <a:buSzTx/>
          <a:buFontTx/>
          <a:buNone/>
          <a:tabLst/>
          <a:defRPr kumimoji="0" lang="en-GB" sz="25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16043</TotalTime>
  <Words>482</Words>
  <Application>Microsoft Office PowerPoint</Application>
  <PresentationFormat>A3 Paper (297x420 mm)</PresentationFormat>
  <Paragraphs>85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Forte</vt:lpstr>
      <vt:lpstr>Default Design</vt:lpstr>
      <vt:lpstr>PowerPoint Presentation</vt:lpstr>
      <vt:lpstr>PowerPoint Presentation</vt:lpstr>
      <vt:lpstr>PowerPoint Presentation</vt:lpstr>
      <vt:lpstr>PowerPoint Presentation</vt:lpstr>
    </vt:vector>
  </TitlesOfParts>
  <Company>Cirencester Kingshill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ajelf</dc:creator>
  <cp:lastModifiedBy>Adrian Jelf</cp:lastModifiedBy>
  <cp:revision>457</cp:revision>
  <dcterms:created xsi:type="dcterms:W3CDTF">2011-09-30T09:16:05Z</dcterms:created>
  <dcterms:modified xsi:type="dcterms:W3CDTF">2021-05-24T08:02:25Z</dcterms:modified>
</cp:coreProperties>
</file>