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83" r:id="rId2"/>
    <p:sldId id="582" r:id="rId3"/>
    <p:sldId id="581" r:id="rId4"/>
    <p:sldId id="580" r:id="rId5"/>
  </p:sldIdLst>
  <p:sldSz cx="12801600" cy="9601200" type="A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66CC"/>
    <a:srgbClr val="33CC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434" autoAdjust="0"/>
  </p:normalViewPr>
  <p:slideViewPr>
    <p:cSldViewPr>
      <p:cViewPr varScale="1">
        <p:scale>
          <a:sx n="52" d="100"/>
          <a:sy n="52" d="100"/>
        </p:scale>
        <p:origin x="48" y="3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/>
          <a:lstStyle>
            <a:lvl1pPr algn="r">
              <a:defRPr sz="800"/>
            </a:lvl1pPr>
          </a:lstStyle>
          <a:p>
            <a:fld id="{8B0120DF-A255-432E-9E9F-F7F77F4224E0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40" tIns="31472" rIns="62940" bIns="314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40" tIns="31472" rIns="62940" bIns="314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74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374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 anchor="b"/>
          <a:lstStyle>
            <a:lvl1pPr algn="r">
              <a:defRPr sz="800"/>
            </a:lvl1pPr>
          </a:lstStyle>
          <a:p>
            <a:fld id="{FD7EADA1-7418-4BD8-B7B1-8D65759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5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ADA1-7418-4BD8-B7B1-8D65759104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4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ADA1-7418-4BD8-B7B1-8D65759104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6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ADA1-7418-4BD8-B7B1-8D65759104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FE551-E62E-4927-B6B7-1B18F1C4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894F-DD60-4F82-80C5-BA16E89EB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352A-16A9-49C8-A15C-2A3C5027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4545-E5AB-489A-AE12-B0110DC09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8ECB-5A5E-4341-8772-0B8130E6F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7354-BD9A-4B68-88CB-1157B3826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B56B-E018-47E6-93B7-9DA163B76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22B0-9E07-45B9-9BA3-6D855AC67A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3520-8992-4E7D-9754-948D1EB34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928546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  <p:sldLayoutId id="2147483659" r:id="rId13"/>
    <p:sldLayoutId id="2147483658" r:id="rId14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2768" y="7574189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</p:spTree>
    <p:extLst>
      <p:ext uri="{BB962C8B-B14F-4D97-AF65-F5344CB8AC3E}">
        <p14:creationId xmlns:p14="http://schemas.microsoft.com/office/powerpoint/2010/main" val="150177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68" y="480120"/>
            <a:ext cx="4480587" cy="336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t="16310" r="37405" b="9502"/>
          <a:stretch/>
        </p:blipFill>
        <p:spPr>
          <a:xfrm>
            <a:off x="856184" y="720180"/>
            <a:ext cx="1872208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9295" r="12676" b="23100"/>
          <a:stretch/>
        </p:blipFill>
        <p:spPr>
          <a:xfrm>
            <a:off x="1072208" y="5376664"/>
            <a:ext cx="3816424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1507" y="7896944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  <p:sp>
        <p:nvSpPr>
          <p:cNvPr id="5" name="Regular Pentagon 4"/>
          <p:cNvSpPr/>
          <p:nvPr/>
        </p:nvSpPr>
        <p:spPr bwMode="auto">
          <a:xfrm rot="18716798">
            <a:off x="7858941" y="1740258"/>
            <a:ext cx="1334481" cy="1224136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gular Pentagon 7"/>
          <p:cNvSpPr/>
          <p:nvPr/>
        </p:nvSpPr>
        <p:spPr bwMode="auto">
          <a:xfrm rot="16379631">
            <a:off x="7404179" y="2821611"/>
            <a:ext cx="1334481" cy="1224136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639447" y="5012610"/>
            <a:ext cx="584889" cy="441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766106" y="2506078"/>
            <a:ext cx="1146862" cy="119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12568" y="1155507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 This is a storage unit. It would be wall mounted</a:t>
            </a:r>
          </a:p>
          <a:p>
            <a:r>
              <a:rPr lang="en-GB" sz="1400" dirty="0"/>
              <a:t>2. I used scissors and hot glue to make it.</a:t>
            </a:r>
          </a:p>
          <a:p>
            <a:r>
              <a:rPr lang="en-GB" sz="1400" dirty="0"/>
              <a:t>3. I like the shape but could make it better by adding two more storage pods</a:t>
            </a:r>
          </a:p>
          <a:p>
            <a:r>
              <a:rPr lang="en-GB" sz="1400" dirty="0"/>
              <a:t>4. I would make it using pine and cut the wood to a 30 degrees angle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83363" y="5611398"/>
            <a:ext cx="1512168" cy="12196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03815" y="6041198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3855" y="4708226"/>
            <a:ext cx="443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I could put a door on the front of each storage box </a:t>
            </a:r>
          </a:p>
        </p:txBody>
      </p:sp>
      <p:sp>
        <p:nvSpPr>
          <p:cNvPr id="19" name="Rectangle 18"/>
          <p:cNvSpPr/>
          <p:nvPr/>
        </p:nvSpPr>
        <p:spPr bwMode="auto">
          <a:xfrm rot="510073">
            <a:off x="3441640" y="7471777"/>
            <a:ext cx="1080120" cy="1727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888632" y="7032227"/>
            <a:ext cx="1224136" cy="419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888632" y="679527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I could put a divider in one storage box 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074847" y="7483151"/>
            <a:ext cx="1578359" cy="716996"/>
          </a:xfrm>
          <a:custGeom>
            <a:avLst/>
            <a:gdLst>
              <a:gd name="connsiteX0" fmla="*/ 548680 w 1578359"/>
              <a:gd name="connsiteY0" fmla="*/ 0 h 716996"/>
              <a:gd name="connsiteX1" fmla="*/ 7504 w 1578359"/>
              <a:gd name="connsiteY1" fmla="*/ 466531 h 716996"/>
              <a:gd name="connsiteX2" fmla="*/ 903243 w 1578359"/>
              <a:gd name="connsiteY2" fmla="*/ 709127 h 716996"/>
              <a:gd name="connsiteX3" fmla="*/ 1575047 w 1578359"/>
              <a:gd name="connsiteY3" fmla="*/ 186612 h 716996"/>
              <a:gd name="connsiteX4" fmla="*/ 623324 w 1578359"/>
              <a:gd name="connsiteY4" fmla="*/ 37322 h 71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359" h="716996">
                <a:moveTo>
                  <a:pt x="548680" y="0"/>
                </a:moveTo>
                <a:cubicBezTo>
                  <a:pt x="248545" y="174171"/>
                  <a:pt x="-51590" y="348343"/>
                  <a:pt x="7504" y="466531"/>
                </a:cubicBezTo>
                <a:cubicBezTo>
                  <a:pt x="66598" y="584719"/>
                  <a:pt x="641986" y="755780"/>
                  <a:pt x="903243" y="709127"/>
                </a:cubicBezTo>
                <a:cubicBezTo>
                  <a:pt x="1164500" y="662474"/>
                  <a:pt x="1621700" y="298580"/>
                  <a:pt x="1575047" y="186612"/>
                </a:cubicBezTo>
                <a:cubicBezTo>
                  <a:pt x="1528394" y="74645"/>
                  <a:pt x="1075859" y="55983"/>
                  <a:pt x="623324" y="3732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991625" y="7949682"/>
            <a:ext cx="1602285" cy="753083"/>
          </a:xfrm>
          <a:custGeom>
            <a:avLst/>
            <a:gdLst>
              <a:gd name="connsiteX0" fmla="*/ 72065 w 1602285"/>
              <a:gd name="connsiteY0" fmla="*/ 0 h 753083"/>
              <a:gd name="connsiteX1" fmla="*/ 90726 w 1602285"/>
              <a:gd name="connsiteY1" fmla="*/ 485191 h 753083"/>
              <a:gd name="connsiteX2" fmla="*/ 967804 w 1602285"/>
              <a:gd name="connsiteY2" fmla="*/ 746449 h 753083"/>
              <a:gd name="connsiteX3" fmla="*/ 1602285 w 1602285"/>
              <a:gd name="connsiteY3" fmla="*/ 223934 h 75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285" h="753083">
                <a:moveTo>
                  <a:pt x="72065" y="0"/>
                </a:moveTo>
                <a:cubicBezTo>
                  <a:pt x="6750" y="180391"/>
                  <a:pt x="-58564" y="360783"/>
                  <a:pt x="90726" y="485191"/>
                </a:cubicBezTo>
                <a:cubicBezTo>
                  <a:pt x="240016" y="609599"/>
                  <a:pt x="715878" y="789992"/>
                  <a:pt x="967804" y="746449"/>
                </a:cubicBezTo>
                <a:cubicBezTo>
                  <a:pt x="1219730" y="702906"/>
                  <a:pt x="1411007" y="463420"/>
                  <a:pt x="1602285" y="22393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3363" y="868470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I could put a drawer into one storage box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2546783" y="8463665"/>
            <a:ext cx="295268" cy="1539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 rot="21204973">
            <a:off x="1287045" y="1463352"/>
            <a:ext cx="181980" cy="1810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156977">
            <a:off x="2053979" y="1463667"/>
            <a:ext cx="250662" cy="1810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0585" y="3569717"/>
            <a:ext cx="443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4. I made it like how I made the butchers block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1430585" y="3408143"/>
            <a:ext cx="14609" cy="379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05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64" y="7319338"/>
            <a:ext cx="3016424" cy="2262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27" y="7338882"/>
            <a:ext cx="3016424" cy="2262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66" y="5076564"/>
            <a:ext cx="3016424" cy="2262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71" y="5054788"/>
            <a:ext cx="3016424" cy="226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34" y="5076564"/>
            <a:ext cx="3016424" cy="2262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4" y="5054788"/>
            <a:ext cx="3016424" cy="2262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66" y="2606516"/>
            <a:ext cx="3016424" cy="2262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58" y="2606516"/>
            <a:ext cx="3016424" cy="2262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2" y="2606516"/>
            <a:ext cx="3016424" cy="2262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8" y="2606516"/>
            <a:ext cx="3016424" cy="22623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58" y="158244"/>
            <a:ext cx="3016424" cy="22623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42" y="158244"/>
            <a:ext cx="3016424" cy="22623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18" y="136468"/>
            <a:ext cx="3016424" cy="22623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8" y="158244"/>
            <a:ext cx="3016424" cy="2262318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</p:spTree>
    <p:extLst>
      <p:ext uri="{BB962C8B-B14F-4D97-AF65-F5344CB8AC3E}">
        <p14:creationId xmlns:p14="http://schemas.microsoft.com/office/powerpoint/2010/main" val="130539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6060" y="3693612"/>
            <a:ext cx="2477451" cy="1858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7"/>
          <a:stretch/>
        </p:blipFill>
        <p:spPr>
          <a:xfrm>
            <a:off x="9239934" y="3457539"/>
            <a:ext cx="2921506" cy="247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5" y="3597934"/>
            <a:ext cx="3303264" cy="2477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3609736"/>
            <a:ext cx="3303264" cy="2477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08" y="6485046"/>
            <a:ext cx="3303264" cy="247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89" y="678878"/>
            <a:ext cx="3303264" cy="2477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85" y="678878"/>
            <a:ext cx="3303264" cy="2477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2" y="6516990"/>
            <a:ext cx="3303264" cy="2477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56" y="6259024"/>
            <a:ext cx="3303264" cy="2477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r="23704"/>
          <a:stretch/>
        </p:blipFill>
        <p:spPr>
          <a:xfrm>
            <a:off x="489933" y="678878"/>
            <a:ext cx="1872208" cy="2477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3"/>
          <a:stretch/>
        </p:blipFill>
        <p:spPr>
          <a:xfrm>
            <a:off x="5986935" y="1082120"/>
            <a:ext cx="3303264" cy="1670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9860" y="4726191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</p:spTree>
    <p:extLst>
      <p:ext uri="{BB962C8B-B14F-4D97-AF65-F5344CB8AC3E}">
        <p14:creationId xmlns:p14="http://schemas.microsoft.com/office/powerpoint/2010/main" val="30096399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155120</TotalTime>
  <Words>367</Words>
  <Application>Microsoft Office PowerPoint</Application>
  <PresentationFormat>A3 Paper (297x420 mm)</PresentationFormat>
  <Paragraphs>39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Cirencester Kingshill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ajelf</dc:creator>
  <cp:lastModifiedBy>Adrian Jelf</cp:lastModifiedBy>
  <cp:revision>1376</cp:revision>
  <cp:lastPrinted>2019-06-10T14:54:31Z</cp:lastPrinted>
  <dcterms:created xsi:type="dcterms:W3CDTF">2011-09-30T09:16:05Z</dcterms:created>
  <dcterms:modified xsi:type="dcterms:W3CDTF">2021-06-15T14:14:40Z</dcterms:modified>
</cp:coreProperties>
</file>