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303" r:id="rId3"/>
    <p:sldId id="258" r:id="rId4"/>
    <p:sldId id="291" r:id="rId5"/>
    <p:sldId id="292" r:id="rId6"/>
    <p:sldId id="261" r:id="rId7"/>
    <p:sldId id="259" r:id="rId8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0DB5"/>
    <a:srgbClr val="FF0066"/>
    <a:srgbClr val="4A1643"/>
    <a:srgbClr val="99FF66"/>
    <a:srgbClr val="C1C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4660"/>
  </p:normalViewPr>
  <p:slideViewPr>
    <p:cSldViewPr snapToGrid="0">
      <p:cViewPr varScale="1">
        <p:scale>
          <a:sx n="93" d="100"/>
          <a:sy n="93" d="100"/>
        </p:scale>
        <p:origin x="31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F30A2-4728-4A04-A0D1-72B67E9DEBA9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2B012-1CDD-4182-890C-299F2602D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69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F188-CA22-4C43-8E89-AAF0DD0F786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2511-74DE-477B-BC77-0F066F61A3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218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F188-CA22-4C43-8E89-AAF0DD0F786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2511-74DE-477B-BC77-0F066F61A3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84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F188-CA22-4C43-8E89-AAF0DD0F786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2511-74DE-477B-BC77-0F066F61A3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538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F188-CA22-4C43-8E89-AAF0DD0F786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2511-74DE-477B-BC77-0F066F61A3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3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F188-CA22-4C43-8E89-AAF0DD0F786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2511-74DE-477B-BC77-0F066F61A3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7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F188-CA22-4C43-8E89-AAF0DD0F786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2511-74DE-477B-BC77-0F066F61A3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133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F188-CA22-4C43-8E89-AAF0DD0F786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2511-74DE-477B-BC77-0F066F61A3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78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F188-CA22-4C43-8E89-AAF0DD0F786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2511-74DE-477B-BC77-0F066F61A3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71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F188-CA22-4C43-8E89-AAF0DD0F786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2511-74DE-477B-BC77-0F066F61A3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460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F188-CA22-4C43-8E89-AAF0DD0F786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2511-74DE-477B-BC77-0F066F61A3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252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F188-CA22-4C43-8E89-AAF0DD0F786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2511-74DE-477B-BC77-0F066F61A3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32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4F188-CA22-4C43-8E89-AAF0DD0F786B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F2511-74DE-477B-BC77-0F066F61A3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30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40632" y="228600"/>
            <a:ext cx="6424863" cy="986589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/>
              <a:t>Lesson 3 -BREAKFAST </a:t>
            </a:r>
            <a:r>
              <a:rPr lang="en-GB" sz="3600" b="1" dirty="0" smtClean="0"/>
              <a:t>IN A JAR DESIGN</a:t>
            </a:r>
            <a:endParaRPr lang="en-GB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75024" y="1277030"/>
            <a:ext cx="5057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Its important that we start the day with a healthy breakfast. This sets us up for the day providing us with energy, fibre, protein and vitamins and minerals.</a:t>
            </a:r>
            <a:endParaRPr lang="en-GB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4884" y="2845854"/>
            <a:ext cx="6300611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Choose </a:t>
            </a:r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one of your </a:t>
            </a:r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4 designs </a:t>
            </a:r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as your Final Design giving reasons for your </a:t>
            </a:r>
            <a:endParaRPr lang="en-GB" sz="2400" b="1" dirty="0" smtClean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choice</a:t>
            </a:r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.</a:t>
            </a:r>
          </a:p>
          <a:p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2. Produce </a:t>
            </a:r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a sketch of your final </a:t>
            </a:r>
            <a:endParaRPr lang="en-GB" sz="2400" b="1" dirty="0" smtClean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design</a:t>
            </a:r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. </a:t>
            </a:r>
            <a:r>
              <a:rPr lang="en-GB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Slide </a:t>
            </a:r>
            <a:r>
              <a:rPr lang="en-GB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 </a:t>
            </a:r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It should be </a:t>
            </a:r>
            <a:endParaRPr lang="en-GB" sz="2400" b="1" dirty="0" smtClean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rendered </a:t>
            </a:r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(coloured in) and </a:t>
            </a:r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annotated</a:t>
            </a:r>
          </a:p>
          <a:p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</a:t>
            </a:r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(labelled)</a:t>
            </a:r>
          </a:p>
          <a:p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3. The </a:t>
            </a:r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sketch should show all the </a:t>
            </a:r>
            <a:endParaRPr lang="en-GB" sz="2400" b="1" dirty="0" smtClean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 layers</a:t>
            </a:r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/ </a:t>
            </a:r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colours/ingredients etc</a:t>
            </a:r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.</a:t>
            </a:r>
          </a:p>
          <a:p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4. Make </a:t>
            </a:r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a plan of how you will make </a:t>
            </a:r>
            <a:endParaRPr lang="en-GB" sz="2400" b="1" dirty="0" smtClean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your </a:t>
            </a:r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salad in a jar. </a:t>
            </a:r>
            <a:r>
              <a:rPr lang="en-GB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Complete Slide </a:t>
            </a:r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3.</a:t>
            </a:r>
            <a:endParaRPr lang="en-GB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5. Read</a:t>
            </a:r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Slide </a:t>
            </a:r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,5 and 6 </a:t>
            </a:r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and try </a:t>
            </a:r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and</a:t>
            </a:r>
          </a:p>
          <a:p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write a </a:t>
            </a:r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plan </a:t>
            </a:r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using the framework on    </a:t>
            </a:r>
          </a:p>
          <a:p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 Slide 7.</a:t>
            </a:r>
            <a:endParaRPr lang="en-GB" sz="2400" b="1" dirty="0" smtClean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6. Use your plan and if </a:t>
            </a:r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possible have a </a:t>
            </a:r>
            <a:endParaRPr lang="en-GB" sz="2400" b="1" dirty="0" smtClean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</a:t>
            </a:r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go </a:t>
            </a:r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at making </a:t>
            </a:r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your Breakfast </a:t>
            </a:r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in a Jar. </a:t>
            </a:r>
            <a:endParaRPr lang="en-GB" sz="2400" b="1" dirty="0" smtClean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     </a:t>
            </a:r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  </a:t>
            </a:r>
            <a:r>
              <a:rPr lang="en-GB" sz="24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Email </a:t>
            </a:r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me a photo! </a:t>
            </a:r>
          </a:p>
        </p:txBody>
      </p:sp>
    </p:spTree>
    <p:extLst>
      <p:ext uri="{BB962C8B-B14F-4D97-AF65-F5344CB8AC3E}">
        <p14:creationId xmlns:p14="http://schemas.microsoft.com/office/powerpoint/2010/main" val="302862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29"/>
          <a:stretch/>
        </p:blipFill>
        <p:spPr bwMode="auto">
          <a:xfrm>
            <a:off x="1874520" y="1768642"/>
            <a:ext cx="3866351" cy="5949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469232" y="232774"/>
            <a:ext cx="6027821" cy="55345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100" dirty="0" smtClean="0">
                <a:solidFill>
                  <a:srgbClr val="7030A0"/>
                </a:solidFill>
              </a:rPr>
              <a:t>Name of </a:t>
            </a:r>
            <a:r>
              <a:rPr lang="en-GB" sz="1100" dirty="0">
                <a:solidFill>
                  <a:srgbClr val="7030A0"/>
                </a:solidFill>
              </a:rPr>
              <a:t>Product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69230" y="968541"/>
            <a:ext cx="6027821" cy="800101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rgbClr val="7030A0"/>
                </a:solidFill>
              </a:rPr>
              <a:t>Description of Product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69230" y="8181575"/>
            <a:ext cx="6027821" cy="102592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Draw your design idea for the breakfast in a jar … Make sure that you have annotated how you have included: fruits – protein ( yoghurt) – Carbohydrates –Cereals – Fibre – seeds- nuts- </a:t>
            </a:r>
          </a:p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Comment on textures/colours </a:t>
            </a:r>
            <a:r>
              <a:rPr lang="en-GB" sz="1400" dirty="0" err="1" smtClean="0">
                <a:solidFill>
                  <a:schemeClr val="tx1"/>
                </a:solidFill>
              </a:rPr>
              <a:t>etc</a:t>
            </a:r>
            <a:endParaRPr lang="en-GB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70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ded Corner 1"/>
          <p:cNvSpPr/>
          <p:nvPr/>
        </p:nvSpPr>
        <p:spPr>
          <a:xfrm>
            <a:off x="180482" y="929640"/>
            <a:ext cx="6479399" cy="2197664"/>
          </a:xfrm>
          <a:prstGeom prst="foldedCorner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Ingredients Required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80482" y="3274678"/>
            <a:ext cx="2156693" cy="2064200"/>
          </a:xfrm>
          <a:prstGeom prst="foldedCorner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Preparation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Equipment Needed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80481" y="5570620"/>
            <a:ext cx="6479399" cy="4213460"/>
          </a:xfrm>
          <a:prstGeom prst="round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Success Criteria … what will make my Breakfast in a Jar the best product in the room … 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I must demonstrate that … </a:t>
            </a:r>
          </a:p>
          <a:p>
            <a:pPr marL="342900" indent="-342900">
              <a:buAutoNum type="arabicPeriod"/>
            </a:pPr>
            <a:endParaRPr lang="en-GB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endParaRPr lang="en-GB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endParaRPr lang="en-GB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The product must show … </a:t>
            </a:r>
          </a:p>
          <a:p>
            <a:pPr marL="342900" indent="-342900">
              <a:buAutoNum type="arabicPeriod"/>
            </a:pPr>
            <a:endParaRPr lang="en-GB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endParaRPr lang="en-GB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endParaRPr lang="en-GB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I will have challenged myself by…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2479227" y="3274678"/>
            <a:ext cx="2011680" cy="2064200"/>
          </a:xfrm>
          <a:prstGeom prst="foldedCorner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Cooking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Equipment Needed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4632960" y="3274678"/>
            <a:ext cx="2026921" cy="2064200"/>
          </a:xfrm>
          <a:prstGeom prst="foldedCorner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Serving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Equipment Needed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07748" y="81226"/>
            <a:ext cx="6424863" cy="70104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/>
              <a:t>BREAKFAST IN A JAR PLANNING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282708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516898" y="2132751"/>
            <a:ext cx="3923071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Wear a clean apron and wash hands before cooking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333" y="648359"/>
            <a:ext cx="3778153" cy="12199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4486" y="316137"/>
            <a:ext cx="1608567" cy="1552126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457200" y="3311639"/>
            <a:ext cx="364503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Take care when using sharp knives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522110" y="4419542"/>
            <a:ext cx="3160251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Use correct chopping board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95435" y="5669415"/>
            <a:ext cx="3606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Take care when using hob/boiling pans  when cooking pasta rice </a:t>
            </a:r>
            <a:r>
              <a:rPr lang="en-GB" b="1" dirty="0" err="1" smtClean="0">
                <a:solidFill>
                  <a:schemeClr val="tx1"/>
                </a:solidFill>
              </a:rPr>
              <a:t>etc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535409" y="6996660"/>
            <a:ext cx="3505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Use the lid to cover the breakfast product and store in the fridge to keep salad safe to eat.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371600" y="8246533"/>
            <a:ext cx="39116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Wash up in hot soapy water. Take care when washing sharp knives.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29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297" y="0"/>
            <a:ext cx="3991302" cy="1115751"/>
          </a:xfrm>
          <a:prstGeom prst="rect">
            <a:avLst/>
          </a:prstGeom>
        </p:spPr>
      </p:pic>
      <p:sp>
        <p:nvSpPr>
          <p:cNvPr id="4" name="Down Arrow Callout 3"/>
          <p:cNvSpPr/>
          <p:nvPr/>
        </p:nvSpPr>
        <p:spPr>
          <a:xfrm>
            <a:off x="1187812" y="1115751"/>
            <a:ext cx="4504267" cy="1403619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Wash hands, put on an apron. Collect ingredients and equipment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1444294" y="2519370"/>
            <a:ext cx="4247785" cy="1815564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Select your chosen fruit.</a:t>
            </a:r>
          </a:p>
          <a:p>
            <a:pPr algn="ctr"/>
            <a:endParaRPr lang="en-GB" b="1" dirty="0" smtClean="0">
              <a:solidFill>
                <a:schemeClr val="tx1"/>
              </a:solidFill>
            </a:endParaRPr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Select your chosen cereals/granola </a:t>
            </a:r>
            <a:r>
              <a:rPr lang="en-GB" b="1" dirty="0" err="1" smtClean="0">
                <a:solidFill>
                  <a:schemeClr val="tx1"/>
                </a:solidFill>
              </a:rPr>
              <a:t>etc</a:t>
            </a:r>
            <a:endParaRPr lang="en-GB" b="1" dirty="0" smtClean="0">
              <a:solidFill>
                <a:schemeClr val="tx1"/>
              </a:solidFill>
            </a:endParaRPr>
          </a:p>
        </p:txBody>
      </p:sp>
      <p:sp>
        <p:nvSpPr>
          <p:cNvPr id="6" name="Down Arrow Callout 5"/>
          <p:cNvSpPr/>
          <p:nvPr/>
        </p:nvSpPr>
        <p:spPr>
          <a:xfrm>
            <a:off x="950746" y="4334934"/>
            <a:ext cx="5234880" cy="108188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Place yoghurt/</a:t>
            </a:r>
            <a:r>
              <a:rPr lang="en-GB" b="1" dirty="0" err="1" smtClean="0">
                <a:solidFill>
                  <a:schemeClr val="tx1"/>
                </a:solidFill>
              </a:rPr>
              <a:t>fromage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frais</a:t>
            </a:r>
            <a:r>
              <a:rPr lang="en-GB" b="1" dirty="0" smtClean="0">
                <a:solidFill>
                  <a:schemeClr val="tx1"/>
                </a:solidFill>
              </a:rPr>
              <a:t> in bottom of jar.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" name="Down Arrow Callout 6"/>
          <p:cNvSpPr/>
          <p:nvPr/>
        </p:nvSpPr>
        <p:spPr>
          <a:xfrm>
            <a:off x="1209706" y="5416820"/>
            <a:ext cx="4975920" cy="198305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Prepare all  fruit – name them and how did you do it – slice/dice/grate.</a:t>
            </a:r>
          </a:p>
        </p:txBody>
      </p:sp>
      <p:sp>
        <p:nvSpPr>
          <p:cNvPr id="8" name="Down Arrow Callout 7"/>
          <p:cNvSpPr/>
          <p:nvPr/>
        </p:nvSpPr>
        <p:spPr>
          <a:xfrm>
            <a:off x="1209706" y="7399870"/>
            <a:ext cx="4741332" cy="2082799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Once all ingredients are prepared, layer up the ingredients in the jar. What order  did you put the in?</a:t>
            </a:r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Store with lid on in the fridge.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16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40632" y="106681"/>
            <a:ext cx="6424863" cy="579119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/>
              <a:t>BREAKFAST IN A JAR PROCESS</a:t>
            </a:r>
            <a:endParaRPr lang="en-GB" sz="3600" b="1" dirty="0"/>
          </a:p>
        </p:txBody>
      </p:sp>
      <p:sp>
        <p:nvSpPr>
          <p:cNvPr id="4" name="Down Arrow Callout 3"/>
          <p:cNvSpPr/>
          <p:nvPr/>
        </p:nvSpPr>
        <p:spPr>
          <a:xfrm>
            <a:off x="240632" y="1356360"/>
            <a:ext cx="3081688" cy="1600200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Down Arrow Callout 4"/>
          <p:cNvSpPr/>
          <p:nvPr/>
        </p:nvSpPr>
        <p:spPr>
          <a:xfrm>
            <a:off x="240632" y="6156960"/>
            <a:ext cx="3081688" cy="1600200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own Arrow Callout 5"/>
          <p:cNvSpPr/>
          <p:nvPr/>
        </p:nvSpPr>
        <p:spPr>
          <a:xfrm>
            <a:off x="240632" y="4556760"/>
            <a:ext cx="3081688" cy="1600200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own Arrow Callout 6"/>
          <p:cNvSpPr/>
          <p:nvPr/>
        </p:nvSpPr>
        <p:spPr>
          <a:xfrm>
            <a:off x="240632" y="2956560"/>
            <a:ext cx="3081688" cy="1600200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Down Arrow Callout 7"/>
          <p:cNvSpPr/>
          <p:nvPr/>
        </p:nvSpPr>
        <p:spPr>
          <a:xfrm>
            <a:off x="240632" y="7757160"/>
            <a:ext cx="3081688" cy="1600200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240632" y="9357360"/>
            <a:ext cx="3081688" cy="4114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END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87680" y="792480"/>
            <a:ext cx="2667000" cy="42672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PROCESS</a:t>
            </a:r>
            <a:endParaRPr lang="en-GB" sz="20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3453063" y="2956560"/>
            <a:ext cx="3212432" cy="105156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ounded Rectangle 13"/>
          <p:cNvSpPr/>
          <p:nvPr/>
        </p:nvSpPr>
        <p:spPr>
          <a:xfrm>
            <a:off x="3453063" y="4556760"/>
            <a:ext cx="3212432" cy="105156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3453063" y="6156960"/>
            <a:ext cx="3212432" cy="105156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3453063" y="7757160"/>
            <a:ext cx="3212432" cy="105156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2" descr="Image result for safety in the kitche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31" b="20604"/>
          <a:stretch/>
        </p:blipFill>
        <p:spPr bwMode="auto">
          <a:xfrm>
            <a:off x="3685591" y="716905"/>
            <a:ext cx="1945824" cy="632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Image result for Hygie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84177">
            <a:off x="5691533" y="584567"/>
            <a:ext cx="913844" cy="87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ounded Rectangle 11"/>
          <p:cNvSpPr/>
          <p:nvPr/>
        </p:nvSpPr>
        <p:spPr>
          <a:xfrm>
            <a:off x="3453063" y="1356360"/>
            <a:ext cx="3212432" cy="105156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ounded Rectangle 18"/>
          <p:cNvSpPr/>
          <p:nvPr/>
        </p:nvSpPr>
        <p:spPr>
          <a:xfrm>
            <a:off x="3453063" y="8961120"/>
            <a:ext cx="3145857" cy="8077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Complete this flow chart outlining the main steps to make your design. Include the safety &amp; hygiene. 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26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evaluati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1" y="63351"/>
            <a:ext cx="944879" cy="797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67641" y="934654"/>
            <a:ext cx="3169919" cy="43079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Photo 1: Photo of my chosen  design idea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249680" y="63351"/>
            <a:ext cx="5440681" cy="70104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BREAKFAST IN A JAR EVALUATION</a:t>
            </a:r>
            <a:endParaRPr lang="en-GB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167641" y="5412823"/>
            <a:ext cx="3230881" cy="207264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 smtClean="0">
                <a:solidFill>
                  <a:srgbClr val="7030A0"/>
                </a:solidFill>
              </a:rPr>
              <a:t>What went really well today…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20441" y="5412823"/>
            <a:ext cx="3230881" cy="207264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 smtClean="0">
                <a:solidFill>
                  <a:srgbClr val="7030A0"/>
                </a:solidFill>
              </a:rPr>
              <a:t>Would have been better if…</a:t>
            </a:r>
            <a:endParaRPr lang="en-GB" b="1" dirty="0">
              <a:solidFill>
                <a:srgbClr val="7030A0"/>
              </a:solidFill>
            </a:endParaRP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9" t="3650" r="12404" b="4746"/>
          <a:stretch/>
        </p:blipFill>
        <p:spPr>
          <a:xfrm>
            <a:off x="3520441" y="1730918"/>
            <a:ext cx="3169920" cy="318516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489962" y="934654"/>
            <a:ext cx="3169919" cy="576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Write the 8 adjectives to describe your ultimate breakfast in ajar and complete the star chart &amp; evaluation.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67641" y="7665720"/>
            <a:ext cx="6492240" cy="21183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b="1" dirty="0" smtClean="0">
                <a:solidFill>
                  <a:schemeClr val="tx1"/>
                </a:solidFill>
              </a:rPr>
              <a:t>Environmental Impact Statement </a:t>
            </a:r>
            <a:r>
              <a:rPr lang="en-GB" sz="1400" dirty="0" smtClean="0">
                <a:solidFill>
                  <a:schemeClr val="tx1"/>
                </a:solidFill>
              </a:rPr>
              <a:t>… </a:t>
            </a:r>
          </a:p>
          <a:p>
            <a:r>
              <a:rPr lang="en-GB" sz="1200" dirty="0" smtClean="0">
                <a:solidFill>
                  <a:schemeClr val="tx1"/>
                </a:solidFill>
              </a:rPr>
              <a:t>Think about sourcing of ingredients, packaging, air miles, carbon foot print, chemicals used …</a:t>
            </a:r>
            <a:endParaRPr lang="en-GB" sz="1200" dirty="0">
              <a:solidFill>
                <a:schemeClr val="tx1"/>
              </a:solidFill>
            </a:endParaRPr>
          </a:p>
        </p:txBody>
      </p:sp>
      <p:pic>
        <p:nvPicPr>
          <p:cNvPr id="1028" name="Picture 4" descr="Image result for environment impact assessment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87" t="5334" r="19873" b="3734"/>
          <a:stretch/>
        </p:blipFill>
        <p:spPr bwMode="auto">
          <a:xfrm>
            <a:off x="5773994" y="8976360"/>
            <a:ext cx="885887" cy="807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908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1657</TotalTime>
  <Words>499</Words>
  <Application>Microsoft Office PowerPoint</Application>
  <PresentationFormat>A4 Paper (210x297 mm)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Jordi Major</dc:creator>
  <cp:lastModifiedBy>Sue Cameron</cp:lastModifiedBy>
  <cp:revision>95</cp:revision>
  <cp:lastPrinted>2020-09-14T13:49:16Z</cp:lastPrinted>
  <dcterms:created xsi:type="dcterms:W3CDTF">2018-05-15T08:40:09Z</dcterms:created>
  <dcterms:modified xsi:type="dcterms:W3CDTF">2021-03-03T12:46:22Z</dcterms:modified>
</cp:coreProperties>
</file>