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58" r:id="rId4"/>
    <p:sldId id="265" r:id="rId5"/>
    <p:sldId id="267" r:id="rId6"/>
    <p:sldId id="281" r:id="rId7"/>
    <p:sldId id="282" r:id="rId8"/>
    <p:sldId id="283" r:id="rId9"/>
    <p:sldId id="284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10BE8-A99E-4641-8F81-AB2A8FFD08E8}" v="305" dt="2021-02-19T14:01:35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Cameron" userId="d0bfaf534287d487" providerId="LiveId" clId="{7FF10254-6BF9-4D54-AE78-16FA6244185C}"/>
    <pc:docChg chg="undo custSel addSld delSld modSld">
      <pc:chgData name="Russell Cameron" userId="d0bfaf534287d487" providerId="LiveId" clId="{7FF10254-6BF9-4D54-AE78-16FA6244185C}" dt="2021-01-02T15:53:20.878" v="315" actId="680"/>
      <pc:docMkLst>
        <pc:docMk/>
      </pc:docMkLst>
      <pc:sldChg chg="modSp">
        <pc:chgData name="Russell Cameron" userId="d0bfaf534287d487" providerId="LiveId" clId="{7FF10254-6BF9-4D54-AE78-16FA6244185C}" dt="2021-01-02T15:39:00.552" v="20" actId="20577"/>
        <pc:sldMkLst>
          <pc:docMk/>
          <pc:sldMk cId="3203650090" sldId="257"/>
        </pc:sldMkLst>
        <pc:spChg chg="mod">
          <ac:chgData name="Russell Cameron" userId="d0bfaf534287d487" providerId="LiveId" clId="{7FF10254-6BF9-4D54-AE78-16FA6244185C}" dt="2021-01-02T15:39:00.552" v="20" actId="20577"/>
          <ac:spMkLst>
            <pc:docMk/>
            <pc:sldMk cId="3203650090" sldId="257"/>
            <ac:spMk id="3" creationId="{00000000-0000-0000-0000-000000000000}"/>
          </ac:spMkLst>
        </pc:spChg>
      </pc:sldChg>
      <pc:sldChg chg="del">
        <pc:chgData name="Russell Cameron" userId="d0bfaf534287d487" providerId="LiveId" clId="{7FF10254-6BF9-4D54-AE78-16FA6244185C}" dt="2021-01-02T15:39:17.395" v="21" actId="2696"/>
        <pc:sldMkLst>
          <pc:docMk/>
          <pc:sldMk cId="2738824884" sldId="262"/>
        </pc:sldMkLst>
      </pc:sldChg>
      <pc:sldChg chg="del">
        <pc:chgData name="Russell Cameron" userId="d0bfaf534287d487" providerId="LiveId" clId="{7FF10254-6BF9-4D54-AE78-16FA6244185C}" dt="2021-01-02T15:48:58.939" v="144" actId="47"/>
        <pc:sldMkLst>
          <pc:docMk/>
          <pc:sldMk cId="114857712" sldId="263"/>
        </pc:sldMkLst>
      </pc:sldChg>
      <pc:sldChg chg="modNotesTx">
        <pc:chgData name="Russell Cameron" userId="d0bfaf534287d487" providerId="LiveId" clId="{7FF10254-6BF9-4D54-AE78-16FA6244185C}" dt="2021-01-02T15:48:33.044" v="138" actId="113"/>
        <pc:sldMkLst>
          <pc:docMk/>
          <pc:sldMk cId="185536206" sldId="265"/>
        </pc:sldMkLst>
      </pc:sldChg>
      <pc:sldChg chg="modSp">
        <pc:chgData name="Russell Cameron" userId="d0bfaf534287d487" providerId="LiveId" clId="{7FF10254-6BF9-4D54-AE78-16FA6244185C}" dt="2021-01-02T15:49:41.454" v="149" actId="1076"/>
        <pc:sldMkLst>
          <pc:docMk/>
          <pc:sldMk cId="716065100" sldId="267"/>
        </pc:sldMkLst>
        <pc:picChg chg="mod">
          <ac:chgData name="Russell Cameron" userId="d0bfaf534287d487" providerId="LiveId" clId="{7FF10254-6BF9-4D54-AE78-16FA6244185C}" dt="2021-01-02T15:49:41.454" v="149" actId="1076"/>
          <ac:picMkLst>
            <pc:docMk/>
            <pc:sldMk cId="716065100" sldId="267"/>
            <ac:picMk id="2051" creationId="{00000000-0000-0000-0000-000000000000}"/>
          </ac:picMkLst>
        </pc:picChg>
      </pc:sldChg>
      <pc:sldChg chg="del">
        <pc:chgData name="Russell Cameron" userId="d0bfaf534287d487" providerId="LiveId" clId="{7FF10254-6BF9-4D54-AE78-16FA6244185C}" dt="2021-01-02T15:48:54.564" v="139" actId="47"/>
        <pc:sldMkLst>
          <pc:docMk/>
          <pc:sldMk cId="2631683957" sldId="271"/>
        </pc:sldMkLst>
      </pc:sldChg>
      <pc:sldChg chg="del">
        <pc:chgData name="Russell Cameron" userId="d0bfaf534287d487" providerId="LiveId" clId="{7FF10254-6BF9-4D54-AE78-16FA6244185C}" dt="2021-01-02T15:48:56.132" v="140" actId="47"/>
        <pc:sldMkLst>
          <pc:docMk/>
          <pc:sldMk cId="3974880681" sldId="272"/>
        </pc:sldMkLst>
      </pc:sldChg>
      <pc:sldChg chg="del">
        <pc:chgData name="Russell Cameron" userId="d0bfaf534287d487" providerId="LiveId" clId="{7FF10254-6BF9-4D54-AE78-16FA6244185C}" dt="2021-01-02T15:48:56.669" v="141" actId="47"/>
        <pc:sldMkLst>
          <pc:docMk/>
          <pc:sldMk cId="2550736206" sldId="273"/>
        </pc:sldMkLst>
      </pc:sldChg>
      <pc:sldChg chg="del">
        <pc:chgData name="Russell Cameron" userId="d0bfaf534287d487" providerId="LiveId" clId="{7FF10254-6BF9-4D54-AE78-16FA6244185C}" dt="2021-01-02T15:48:59.749" v="145" actId="47"/>
        <pc:sldMkLst>
          <pc:docMk/>
          <pc:sldMk cId="1410769260" sldId="274"/>
        </pc:sldMkLst>
      </pc:sldChg>
      <pc:sldChg chg="del">
        <pc:chgData name="Russell Cameron" userId="d0bfaf534287d487" providerId="LiveId" clId="{7FF10254-6BF9-4D54-AE78-16FA6244185C}" dt="2021-01-02T15:48:57.290" v="142" actId="47"/>
        <pc:sldMkLst>
          <pc:docMk/>
          <pc:sldMk cId="2154451279" sldId="275"/>
        </pc:sldMkLst>
      </pc:sldChg>
      <pc:sldChg chg="del">
        <pc:chgData name="Russell Cameron" userId="d0bfaf534287d487" providerId="LiveId" clId="{7FF10254-6BF9-4D54-AE78-16FA6244185C}" dt="2021-01-02T15:48:57.982" v="143" actId="47"/>
        <pc:sldMkLst>
          <pc:docMk/>
          <pc:sldMk cId="4133610490" sldId="279"/>
        </pc:sldMkLst>
      </pc:sldChg>
      <pc:sldChg chg="modSp new mod">
        <pc:chgData name="Russell Cameron" userId="d0bfaf534287d487" providerId="LiveId" clId="{7FF10254-6BF9-4D54-AE78-16FA6244185C}" dt="2021-01-02T15:53:07.696" v="314" actId="207"/>
        <pc:sldMkLst>
          <pc:docMk/>
          <pc:sldMk cId="2840043754" sldId="280"/>
        </pc:sldMkLst>
        <pc:spChg chg="mod">
          <ac:chgData name="Russell Cameron" userId="d0bfaf534287d487" providerId="LiveId" clId="{7FF10254-6BF9-4D54-AE78-16FA6244185C}" dt="2021-01-02T15:53:07.696" v="314" actId="207"/>
          <ac:spMkLst>
            <pc:docMk/>
            <pc:sldMk cId="2840043754" sldId="280"/>
            <ac:spMk id="2" creationId="{39B564DA-9C40-4C3D-93F5-4288A913EE06}"/>
          </ac:spMkLst>
        </pc:spChg>
        <pc:spChg chg="mod">
          <ac:chgData name="Russell Cameron" userId="d0bfaf534287d487" providerId="LiveId" clId="{7FF10254-6BF9-4D54-AE78-16FA6244185C}" dt="2021-01-02T15:52:37.702" v="312" actId="20577"/>
          <ac:spMkLst>
            <pc:docMk/>
            <pc:sldMk cId="2840043754" sldId="280"/>
            <ac:spMk id="3" creationId="{D0690EA8-DC0F-48A8-AEF0-C9CD03870B67}"/>
          </ac:spMkLst>
        </pc:spChg>
      </pc:sldChg>
      <pc:sldChg chg="new del">
        <pc:chgData name="Russell Cameron" userId="d0bfaf534287d487" providerId="LiveId" clId="{7FF10254-6BF9-4D54-AE78-16FA6244185C}" dt="2021-01-02T15:44:09.292" v="23" actId="680"/>
        <pc:sldMkLst>
          <pc:docMk/>
          <pc:sldMk cId="2904553708" sldId="280"/>
        </pc:sldMkLst>
      </pc:sldChg>
      <pc:sldChg chg="new">
        <pc:chgData name="Russell Cameron" userId="d0bfaf534287d487" providerId="LiveId" clId="{7FF10254-6BF9-4D54-AE78-16FA6244185C}" dt="2021-01-02T15:53:20.878" v="315" actId="680"/>
        <pc:sldMkLst>
          <pc:docMk/>
          <pc:sldMk cId="2836750048" sldId="281"/>
        </pc:sldMkLst>
      </pc:sldChg>
    </pc:docChg>
  </pc:docChgLst>
  <pc:docChgLst>
    <pc:chgData name="Russell Cameron" userId="d0bfaf534287d487" providerId="LiveId" clId="{B9010BE8-A99E-4641-8F81-AB2A8FFD08E8}"/>
    <pc:docChg chg="undo custSel addSld delSld modSld">
      <pc:chgData name="Russell Cameron" userId="d0bfaf534287d487" providerId="LiveId" clId="{B9010BE8-A99E-4641-8F81-AB2A8FFD08E8}" dt="2021-02-19T14:02:54.386" v="1315" actId="20577"/>
      <pc:docMkLst>
        <pc:docMk/>
      </pc:docMkLst>
      <pc:sldChg chg="addSp delSp modSp mod setBg modAnim">
        <pc:chgData name="Russell Cameron" userId="d0bfaf534287d487" providerId="LiveId" clId="{B9010BE8-A99E-4641-8F81-AB2A8FFD08E8}" dt="2021-02-19T13:52:07.338" v="1084" actId="26606"/>
        <pc:sldMkLst>
          <pc:docMk/>
          <pc:sldMk cId="3203650090" sldId="257"/>
        </pc:sldMkLst>
        <pc:spChg chg="mod">
          <ac:chgData name="Russell Cameron" userId="d0bfaf534287d487" providerId="LiveId" clId="{B9010BE8-A99E-4641-8F81-AB2A8FFD08E8}" dt="2021-02-19T13:52:07.338" v="1084" actId="26606"/>
          <ac:spMkLst>
            <pc:docMk/>
            <pc:sldMk cId="3203650090" sldId="257"/>
            <ac:spMk id="2" creationId="{00000000-0000-0000-0000-000000000000}"/>
          </ac:spMkLst>
        </pc:spChg>
        <pc:spChg chg="mod">
          <ac:chgData name="Russell Cameron" userId="d0bfaf534287d487" providerId="LiveId" clId="{B9010BE8-A99E-4641-8F81-AB2A8FFD08E8}" dt="2021-02-19T13:52:07.338" v="1084" actId="26606"/>
          <ac:spMkLst>
            <pc:docMk/>
            <pc:sldMk cId="3203650090" sldId="257"/>
            <ac:spMk id="3" creationId="{00000000-0000-0000-0000-000000000000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8" creationId="{09588DA8-065E-4F6F-8EFD-43104AB2E0CF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10" creationId="{C4285719-470E-454C-AF62-8323075F1F5B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12" creationId="{CD9FE4EF-C4D8-49A0-B2FF-81D8DB7D8A24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14" creationId="{4300840D-0A0B-4512-BACA-B439D5B9C57C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16" creationId="{D2B78728-A580-49A7-84F9-6EF6F583ADE0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18" creationId="{38FAA1A1-D861-433F-88FA-1E9D6FD31D11}"/>
          </ac:spMkLst>
        </pc:spChg>
        <pc:spChg chg="add del">
          <ac:chgData name="Russell Cameron" userId="d0bfaf534287d487" providerId="LiveId" clId="{B9010BE8-A99E-4641-8F81-AB2A8FFD08E8}" dt="2021-02-19T13:52:01.814" v="1081" actId="26606"/>
          <ac:spMkLst>
            <pc:docMk/>
            <pc:sldMk cId="3203650090" sldId="257"/>
            <ac:spMk id="20" creationId="{8D71EDA1-87BF-4D5D-AB79-F346FD19278A}"/>
          </ac:spMkLst>
        </pc:spChg>
        <pc:spChg chg="add del">
          <ac:chgData name="Russell Cameron" userId="d0bfaf534287d487" providerId="LiveId" clId="{B9010BE8-A99E-4641-8F81-AB2A8FFD08E8}" dt="2021-02-19T13:52:07.307" v="1083" actId="26606"/>
          <ac:spMkLst>
            <pc:docMk/>
            <pc:sldMk cId="3203650090" sldId="257"/>
            <ac:spMk id="22" creationId="{1B15ED52-F352-441B-82BF-E0EA34836D08}"/>
          </ac:spMkLst>
        </pc:spChg>
        <pc:spChg chg="add del">
          <ac:chgData name="Russell Cameron" userId="d0bfaf534287d487" providerId="LiveId" clId="{B9010BE8-A99E-4641-8F81-AB2A8FFD08E8}" dt="2021-02-19T13:52:07.307" v="1083" actId="26606"/>
          <ac:spMkLst>
            <pc:docMk/>
            <pc:sldMk cId="3203650090" sldId="257"/>
            <ac:spMk id="23" creationId="{3B2E3793-BFE6-45A2-9B7B-E18844431C99}"/>
          </ac:spMkLst>
        </pc:spChg>
        <pc:spChg chg="add del">
          <ac:chgData name="Russell Cameron" userId="d0bfaf534287d487" providerId="LiveId" clId="{B9010BE8-A99E-4641-8F81-AB2A8FFD08E8}" dt="2021-02-19T13:52:07.307" v="1083" actId="26606"/>
          <ac:spMkLst>
            <pc:docMk/>
            <pc:sldMk cId="3203650090" sldId="257"/>
            <ac:spMk id="24" creationId="{BC4C4868-CB8F-4AF9-9CDB-8108F2C19B67}"/>
          </ac:spMkLst>
        </pc:spChg>
        <pc:spChg chg="add del">
          <ac:chgData name="Russell Cameron" userId="d0bfaf534287d487" providerId="LiveId" clId="{B9010BE8-A99E-4641-8F81-AB2A8FFD08E8}" dt="2021-02-19T13:52:07.307" v="1083" actId="26606"/>
          <ac:spMkLst>
            <pc:docMk/>
            <pc:sldMk cId="3203650090" sldId="257"/>
            <ac:spMk id="25" creationId="{375E0459-6403-40CD-989D-56A4407CA12E}"/>
          </ac:spMkLst>
        </pc:spChg>
        <pc:spChg chg="add del">
          <ac:chgData name="Russell Cameron" userId="d0bfaf534287d487" providerId="LiveId" clId="{B9010BE8-A99E-4641-8F81-AB2A8FFD08E8}" dt="2021-02-19T13:52:07.307" v="1083" actId="26606"/>
          <ac:spMkLst>
            <pc:docMk/>
            <pc:sldMk cId="3203650090" sldId="257"/>
            <ac:spMk id="26" creationId="{53E5B1A8-3AC9-4BD1-9BBC-78CA94F2D1BA}"/>
          </ac:spMkLst>
        </pc:spChg>
        <pc:spChg chg="add">
          <ac:chgData name="Russell Cameron" userId="d0bfaf534287d487" providerId="LiveId" clId="{B9010BE8-A99E-4641-8F81-AB2A8FFD08E8}" dt="2021-02-19T13:52:07.338" v="1084" actId="26606"/>
          <ac:spMkLst>
            <pc:docMk/>
            <pc:sldMk cId="3203650090" sldId="257"/>
            <ac:spMk id="28" creationId="{23A58148-D452-4F6F-A2FE-EED968DE1970}"/>
          </ac:spMkLst>
        </pc:spChg>
        <pc:picChg chg="add">
          <ac:chgData name="Russell Cameron" userId="d0bfaf534287d487" providerId="LiveId" clId="{B9010BE8-A99E-4641-8F81-AB2A8FFD08E8}" dt="2021-02-19T13:52:07.338" v="1084" actId="26606"/>
          <ac:picMkLst>
            <pc:docMk/>
            <pc:sldMk cId="3203650090" sldId="257"/>
            <ac:picMk id="7" creationId="{FAB90A90-6460-4089-B2C5-D22DEB62C556}"/>
          </ac:picMkLst>
        </pc:picChg>
      </pc:sldChg>
      <pc:sldChg chg="modSp mod modAnim">
        <pc:chgData name="Russell Cameron" userId="d0bfaf534287d487" providerId="LiveId" clId="{B9010BE8-A99E-4641-8F81-AB2A8FFD08E8}" dt="2021-02-19T12:44:46.595" v="332" actId="1076"/>
        <pc:sldMkLst>
          <pc:docMk/>
          <pc:sldMk cId="185536206" sldId="265"/>
        </pc:sldMkLst>
        <pc:spChg chg="mod">
          <ac:chgData name="Russell Cameron" userId="d0bfaf534287d487" providerId="LiveId" clId="{B9010BE8-A99E-4641-8F81-AB2A8FFD08E8}" dt="2021-02-19T12:44:41.841" v="331" actId="20577"/>
          <ac:spMkLst>
            <pc:docMk/>
            <pc:sldMk cId="185536206" sldId="265"/>
            <ac:spMk id="3" creationId="{00000000-0000-0000-0000-000000000000}"/>
          </ac:spMkLst>
        </pc:spChg>
        <pc:picChg chg="mod">
          <ac:chgData name="Russell Cameron" userId="d0bfaf534287d487" providerId="LiveId" clId="{B9010BE8-A99E-4641-8F81-AB2A8FFD08E8}" dt="2021-02-19T12:44:46.595" v="332" actId="1076"/>
          <ac:picMkLst>
            <pc:docMk/>
            <pc:sldMk cId="185536206" sldId="265"/>
            <ac:picMk id="2051" creationId="{00000000-0000-0000-0000-000000000000}"/>
          </ac:picMkLst>
        </pc:picChg>
      </pc:sldChg>
      <pc:sldChg chg="modSp mod">
        <pc:chgData name="Russell Cameron" userId="d0bfaf534287d487" providerId="LiveId" clId="{B9010BE8-A99E-4641-8F81-AB2A8FFD08E8}" dt="2021-02-19T12:45:46.473" v="381" actId="20577"/>
        <pc:sldMkLst>
          <pc:docMk/>
          <pc:sldMk cId="716065100" sldId="267"/>
        </pc:sldMkLst>
        <pc:spChg chg="mod">
          <ac:chgData name="Russell Cameron" userId="d0bfaf534287d487" providerId="LiveId" clId="{B9010BE8-A99E-4641-8F81-AB2A8FFD08E8}" dt="2021-02-19T12:45:46.473" v="381" actId="20577"/>
          <ac:spMkLst>
            <pc:docMk/>
            <pc:sldMk cId="716065100" sldId="267"/>
            <ac:spMk id="3" creationId="{00000000-0000-0000-0000-000000000000}"/>
          </ac:spMkLst>
        </pc:spChg>
      </pc:sldChg>
      <pc:sldChg chg="addSp delSp modSp mod setBg modClrScheme chgLayout">
        <pc:chgData name="Russell Cameron" userId="d0bfaf534287d487" providerId="LiveId" clId="{B9010BE8-A99E-4641-8F81-AB2A8FFD08E8}" dt="2021-02-19T12:46:03.032" v="382" actId="26606"/>
        <pc:sldMkLst>
          <pc:docMk/>
          <pc:sldMk cId="2836750048" sldId="281"/>
        </pc:sldMkLst>
        <pc:spChg chg="del">
          <ac:chgData name="Russell Cameron" userId="d0bfaf534287d487" providerId="LiveId" clId="{B9010BE8-A99E-4641-8F81-AB2A8FFD08E8}" dt="2021-02-18T17:58:20.452" v="1" actId="700"/>
          <ac:spMkLst>
            <pc:docMk/>
            <pc:sldMk cId="2836750048" sldId="281"/>
            <ac:spMk id="2" creationId="{4C9C7473-C799-4A1A-B04A-EBF66FF105BA}"/>
          </ac:spMkLst>
        </pc:spChg>
        <pc:spChg chg="del">
          <ac:chgData name="Russell Cameron" userId="d0bfaf534287d487" providerId="LiveId" clId="{B9010BE8-A99E-4641-8F81-AB2A8FFD08E8}" dt="2021-02-18T17:58:20.452" v="1" actId="700"/>
          <ac:spMkLst>
            <pc:docMk/>
            <pc:sldMk cId="2836750048" sldId="281"/>
            <ac:spMk id="3" creationId="{52282E04-7A43-4D7D-8D36-55002E83EE9B}"/>
          </ac:spMkLst>
        </pc:spChg>
        <pc:spChg chg="add mod">
          <ac:chgData name="Russell Cameron" userId="d0bfaf534287d487" providerId="LiveId" clId="{B9010BE8-A99E-4641-8F81-AB2A8FFD08E8}" dt="2021-02-19T12:46:03.032" v="382" actId="26606"/>
          <ac:spMkLst>
            <pc:docMk/>
            <pc:sldMk cId="2836750048" sldId="281"/>
            <ac:spMk id="4" creationId="{9439B746-3606-41D4-9F0E-85A066A2C6BB}"/>
          </ac:spMkLst>
        </pc:spChg>
        <pc:spChg chg="add del mod">
          <ac:chgData name="Russell Cameron" userId="d0bfaf534287d487" providerId="LiveId" clId="{B9010BE8-A99E-4641-8F81-AB2A8FFD08E8}" dt="2021-02-19T12:46:03.032" v="382" actId="26606"/>
          <ac:spMkLst>
            <pc:docMk/>
            <pc:sldMk cId="2836750048" sldId="281"/>
            <ac:spMk id="5" creationId="{5EEFCD0B-7C99-4F88-B0E4-E575AE08EE8D}"/>
          </ac:spMkLst>
        </pc:spChg>
        <pc:spChg chg="add">
          <ac:chgData name="Russell Cameron" userId="d0bfaf534287d487" providerId="LiveId" clId="{B9010BE8-A99E-4641-8F81-AB2A8FFD08E8}" dt="2021-02-19T12:46:03.032" v="382" actId="26606"/>
          <ac:spMkLst>
            <pc:docMk/>
            <pc:sldMk cId="2836750048" sldId="281"/>
            <ac:spMk id="11" creationId="{68575C10-8187-4AC4-AD72-C754EAFD2867}"/>
          </ac:spMkLst>
        </pc:spChg>
        <pc:graphicFrameChg chg="add">
          <ac:chgData name="Russell Cameron" userId="d0bfaf534287d487" providerId="LiveId" clId="{B9010BE8-A99E-4641-8F81-AB2A8FFD08E8}" dt="2021-02-19T12:46:03.032" v="382" actId="26606"/>
          <ac:graphicFrameMkLst>
            <pc:docMk/>
            <pc:sldMk cId="2836750048" sldId="281"/>
            <ac:graphicFrameMk id="7" creationId="{8821947B-A3D9-4F6C-91D6-C19A427F0289}"/>
          </ac:graphicFrameMkLst>
        </pc:graphicFrameChg>
        <pc:cxnChg chg="add">
          <ac:chgData name="Russell Cameron" userId="d0bfaf534287d487" providerId="LiveId" clId="{B9010BE8-A99E-4641-8F81-AB2A8FFD08E8}" dt="2021-02-19T12:46:03.032" v="382" actId="26606"/>
          <ac:cxnSpMkLst>
            <pc:docMk/>
            <pc:sldMk cId="2836750048" sldId="281"/>
            <ac:cxnSpMk id="13" creationId="{74E776C9-ED67-41B7-B3A3-4DF76EF3ACEE}"/>
          </ac:cxnSpMkLst>
        </pc:cxnChg>
      </pc:sldChg>
      <pc:sldChg chg="addSp delSp modSp new mod modClrScheme chgLayout">
        <pc:chgData name="Russell Cameron" userId="d0bfaf534287d487" providerId="LiveId" clId="{B9010BE8-A99E-4641-8F81-AB2A8FFD08E8}" dt="2021-02-19T12:59:06.004" v="893" actId="1076"/>
        <pc:sldMkLst>
          <pc:docMk/>
          <pc:sldMk cId="850457829" sldId="282"/>
        </pc:sldMkLst>
        <pc:spChg chg="del">
          <ac:chgData name="Russell Cameron" userId="d0bfaf534287d487" providerId="LiveId" clId="{B9010BE8-A99E-4641-8F81-AB2A8FFD08E8}" dt="2021-02-19T12:49:17.388" v="384" actId="700"/>
          <ac:spMkLst>
            <pc:docMk/>
            <pc:sldMk cId="850457829" sldId="282"/>
            <ac:spMk id="2" creationId="{5B1E7689-DCF0-456A-92F2-E665F1229E5E}"/>
          </ac:spMkLst>
        </pc:spChg>
        <pc:spChg chg="del">
          <ac:chgData name="Russell Cameron" userId="d0bfaf534287d487" providerId="LiveId" clId="{B9010BE8-A99E-4641-8F81-AB2A8FFD08E8}" dt="2021-02-19T12:49:17.388" v="384" actId="700"/>
          <ac:spMkLst>
            <pc:docMk/>
            <pc:sldMk cId="850457829" sldId="282"/>
            <ac:spMk id="3" creationId="{B6105386-74D0-408F-92DC-B8AEADF1CC3E}"/>
          </ac:spMkLst>
        </pc:spChg>
        <pc:spChg chg="add del mod">
          <ac:chgData name="Russell Cameron" userId="d0bfaf534287d487" providerId="LiveId" clId="{B9010BE8-A99E-4641-8F81-AB2A8FFD08E8}" dt="2021-02-19T12:49:42.394" v="391"/>
          <ac:spMkLst>
            <pc:docMk/>
            <pc:sldMk cId="850457829" sldId="282"/>
            <ac:spMk id="5" creationId="{F95601C5-0824-425B-89EA-F534F59C38F4}"/>
          </ac:spMkLst>
        </pc:spChg>
        <pc:spChg chg="add mod">
          <ac:chgData name="Russell Cameron" userId="d0bfaf534287d487" providerId="LiveId" clId="{B9010BE8-A99E-4641-8F81-AB2A8FFD08E8}" dt="2021-02-19T12:58:42.421" v="890" actId="1076"/>
          <ac:spMkLst>
            <pc:docMk/>
            <pc:sldMk cId="850457829" sldId="282"/>
            <ac:spMk id="6" creationId="{21955679-33E5-4760-A3D1-740B61946B82}"/>
          </ac:spMkLst>
        </pc:spChg>
        <pc:picChg chg="add mod">
          <ac:chgData name="Russell Cameron" userId="d0bfaf534287d487" providerId="LiveId" clId="{B9010BE8-A99E-4641-8F81-AB2A8FFD08E8}" dt="2021-02-19T12:59:06.004" v="893" actId="1076"/>
          <ac:picMkLst>
            <pc:docMk/>
            <pc:sldMk cId="850457829" sldId="282"/>
            <ac:picMk id="4" creationId="{82A8B5CF-D098-416D-AE38-0F8BB62CBDAA}"/>
          </ac:picMkLst>
        </pc:picChg>
        <pc:picChg chg="add mod">
          <ac:chgData name="Russell Cameron" userId="d0bfaf534287d487" providerId="LiveId" clId="{B9010BE8-A99E-4641-8F81-AB2A8FFD08E8}" dt="2021-02-19T12:58:59.771" v="891" actId="1076"/>
          <ac:picMkLst>
            <pc:docMk/>
            <pc:sldMk cId="850457829" sldId="282"/>
            <ac:picMk id="7" creationId="{330609C0-3306-4E4B-B548-5993FF399CE1}"/>
          </ac:picMkLst>
        </pc:picChg>
      </pc:sldChg>
      <pc:sldChg chg="addSp modSp new mod setBg modClrScheme chgLayout">
        <pc:chgData name="Russell Cameron" userId="d0bfaf534287d487" providerId="LiveId" clId="{B9010BE8-A99E-4641-8F81-AB2A8FFD08E8}" dt="2021-02-19T13:54:20.966" v="1168" actId="20577"/>
        <pc:sldMkLst>
          <pc:docMk/>
          <pc:sldMk cId="2648839793" sldId="283"/>
        </pc:sldMkLst>
        <pc:spChg chg="add mod">
          <ac:chgData name="Russell Cameron" userId="d0bfaf534287d487" providerId="LiveId" clId="{B9010BE8-A99E-4641-8F81-AB2A8FFD08E8}" dt="2021-02-19T13:53:19.720" v="1124" actId="1076"/>
          <ac:spMkLst>
            <pc:docMk/>
            <pc:sldMk cId="2648839793" sldId="283"/>
            <ac:spMk id="2" creationId="{96581B21-F9B2-4136-9F9A-0EC35E9DEA78}"/>
          </ac:spMkLst>
        </pc:spChg>
        <pc:spChg chg="add mod">
          <ac:chgData name="Russell Cameron" userId="d0bfaf534287d487" providerId="LiveId" clId="{B9010BE8-A99E-4641-8F81-AB2A8FFD08E8}" dt="2021-02-19T13:54:20.966" v="1168" actId="20577"/>
          <ac:spMkLst>
            <pc:docMk/>
            <pc:sldMk cId="2648839793" sldId="283"/>
            <ac:spMk id="3" creationId="{C797F552-FF94-4A4D-A909-9F12F9721E6A}"/>
          </ac:spMkLst>
        </pc:spChg>
        <pc:spChg chg="add">
          <ac:chgData name="Russell Cameron" userId="d0bfaf534287d487" providerId="LiveId" clId="{B9010BE8-A99E-4641-8F81-AB2A8FFD08E8}" dt="2021-02-19T13:52:40.952" v="1116" actId="26606"/>
          <ac:spMkLst>
            <pc:docMk/>
            <pc:sldMk cId="2648839793" sldId="283"/>
            <ac:spMk id="9" creationId="{C1DD1A8A-57D5-4A81-AD04-532B043C5611}"/>
          </ac:spMkLst>
        </pc:spChg>
        <pc:spChg chg="add">
          <ac:chgData name="Russell Cameron" userId="d0bfaf534287d487" providerId="LiveId" clId="{B9010BE8-A99E-4641-8F81-AB2A8FFD08E8}" dt="2021-02-19T13:52:40.952" v="1116" actId="26606"/>
          <ac:spMkLst>
            <pc:docMk/>
            <pc:sldMk cId="2648839793" sldId="283"/>
            <ac:spMk id="11" creationId="{007891EC-4501-44ED-A8C8-B11B6DB767AB}"/>
          </ac:spMkLst>
        </pc:spChg>
        <pc:picChg chg="add mod">
          <ac:chgData name="Russell Cameron" userId="d0bfaf534287d487" providerId="LiveId" clId="{B9010BE8-A99E-4641-8F81-AB2A8FFD08E8}" dt="2021-02-19T13:53:03.876" v="1122" actId="1076"/>
          <ac:picMkLst>
            <pc:docMk/>
            <pc:sldMk cId="2648839793" sldId="283"/>
            <ac:picMk id="5" creationId="{7F8C8D35-B22E-49B4-B8D3-74196BE0A129}"/>
          </ac:picMkLst>
        </pc:picChg>
      </pc:sldChg>
      <pc:sldChg chg="addSp modSp new mod">
        <pc:chgData name="Russell Cameron" userId="d0bfaf534287d487" providerId="LiveId" clId="{B9010BE8-A99E-4641-8F81-AB2A8FFD08E8}" dt="2021-02-19T14:02:54.386" v="1315" actId="20577"/>
        <pc:sldMkLst>
          <pc:docMk/>
          <pc:sldMk cId="3442524203" sldId="284"/>
        </pc:sldMkLst>
        <pc:spChg chg="mod">
          <ac:chgData name="Russell Cameron" userId="d0bfaf534287d487" providerId="LiveId" clId="{B9010BE8-A99E-4641-8F81-AB2A8FFD08E8}" dt="2021-02-19T14:01:46.952" v="1305" actId="20577"/>
          <ac:spMkLst>
            <pc:docMk/>
            <pc:sldMk cId="3442524203" sldId="284"/>
            <ac:spMk id="2" creationId="{64C4C90C-1104-484A-AA3B-FDFE6CD81CB2}"/>
          </ac:spMkLst>
        </pc:spChg>
        <pc:graphicFrameChg chg="add mod modGraphic">
          <ac:chgData name="Russell Cameron" userId="d0bfaf534287d487" providerId="LiveId" clId="{B9010BE8-A99E-4641-8F81-AB2A8FFD08E8}" dt="2021-02-19T14:02:54.386" v="1315" actId="20577"/>
          <ac:graphicFrameMkLst>
            <pc:docMk/>
            <pc:sldMk cId="3442524203" sldId="284"/>
            <ac:graphicFrameMk id="3" creationId="{00EC3730-6228-496F-8D24-CB275B4018CA}"/>
          </ac:graphicFrameMkLst>
        </pc:graphicFrameChg>
        <pc:picChg chg="add mod">
          <ac:chgData name="Russell Cameron" userId="d0bfaf534287d487" providerId="LiveId" clId="{B9010BE8-A99E-4641-8F81-AB2A8FFD08E8}" dt="2021-02-19T14:01:27.022" v="1302" actId="1076"/>
          <ac:picMkLst>
            <pc:docMk/>
            <pc:sldMk cId="3442524203" sldId="284"/>
            <ac:picMk id="4" creationId="{9A450A48-4AE7-42BB-BA94-401134AF3E76}"/>
          </ac:picMkLst>
        </pc:picChg>
        <pc:picChg chg="add mod">
          <ac:chgData name="Russell Cameron" userId="d0bfaf534287d487" providerId="LiveId" clId="{B9010BE8-A99E-4641-8F81-AB2A8FFD08E8}" dt="2021-02-19T14:01:40.915" v="1304" actId="1076"/>
          <ac:picMkLst>
            <pc:docMk/>
            <pc:sldMk cId="3442524203" sldId="284"/>
            <ac:picMk id="5" creationId="{5F65777E-CDB2-487B-B64E-FF3BC6843252}"/>
          </ac:picMkLst>
        </pc:picChg>
      </pc:sldChg>
      <pc:sldChg chg="addSp delSp modSp new del mod">
        <pc:chgData name="Russell Cameron" userId="d0bfaf534287d487" providerId="LiveId" clId="{B9010BE8-A99E-4641-8F81-AB2A8FFD08E8}" dt="2021-02-19T13:56:10.074" v="1180" actId="680"/>
        <pc:sldMkLst>
          <pc:docMk/>
          <pc:sldMk cId="4215379630" sldId="284"/>
        </pc:sldMkLst>
        <pc:graphicFrameChg chg="add del mod modGraphic">
          <ac:chgData name="Russell Cameron" userId="d0bfaf534287d487" providerId="LiveId" clId="{B9010BE8-A99E-4641-8F81-AB2A8FFD08E8}" dt="2021-02-19T13:56:09.343" v="1179" actId="3680"/>
          <ac:graphicFrameMkLst>
            <pc:docMk/>
            <pc:sldMk cId="4215379630" sldId="284"/>
            <ac:graphicFrameMk id="2" creationId="{F5BD6B0B-D22D-4582-92D4-452395B375D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3236C-BE33-49E9-B680-3B0E680DB8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696E091-43C5-4780-9C01-8D0147E25594}">
      <dgm:prSet/>
      <dgm:spPr/>
      <dgm:t>
        <a:bodyPr/>
        <a:lstStyle/>
        <a:p>
          <a:r>
            <a:rPr lang="en-GB"/>
            <a:t>Produce a Fact file on Breakfasts.</a:t>
          </a:r>
          <a:endParaRPr lang="en-US"/>
        </a:p>
      </dgm:t>
    </dgm:pt>
    <dgm:pt modelId="{BCC0D71A-4158-4054-B7AC-54D00CC81F91}" type="parTrans" cxnId="{0C8CF7BB-D53C-4949-B48D-339A05845D0E}">
      <dgm:prSet/>
      <dgm:spPr/>
      <dgm:t>
        <a:bodyPr/>
        <a:lstStyle/>
        <a:p>
          <a:endParaRPr lang="en-US"/>
        </a:p>
      </dgm:t>
    </dgm:pt>
    <dgm:pt modelId="{66B9848E-E750-4FEB-A9DD-8FBA83D7CCEC}" type="sibTrans" cxnId="{0C8CF7BB-D53C-4949-B48D-339A05845D0E}">
      <dgm:prSet/>
      <dgm:spPr/>
      <dgm:t>
        <a:bodyPr/>
        <a:lstStyle/>
        <a:p>
          <a:endParaRPr lang="en-US"/>
        </a:p>
      </dgm:t>
    </dgm:pt>
    <dgm:pt modelId="{5F336EA4-9D5C-4C30-8E75-8CB8CA992599}">
      <dgm:prSet/>
      <dgm:spPr/>
      <dgm:t>
        <a:bodyPr/>
        <a:lstStyle/>
        <a:p>
          <a:r>
            <a:rPr lang="en-GB"/>
            <a:t>You need to find 10 interesting facts about Breakfast.</a:t>
          </a:r>
          <a:endParaRPr lang="en-US"/>
        </a:p>
      </dgm:t>
    </dgm:pt>
    <dgm:pt modelId="{768EC51E-A40B-4461-B73E-4DD9A45AF4DA}" type="parTrans" cxnId="{C90EA717-70ED-4C4F-BD36-229A48C487EA}">
      <dgm:prSet/>
      <dgm:spPr/>
      <dgm:t>
        <a:bodyPr/>
        <a:lstStyle/>
        <a:p>
          <a:endParaRPr lang="en-US"/>
        </a:p>
      </dgm:t>
    </dgm:pt>
    <dgm:pt modelId="{0F4E3F91-C835-494D-904F-1D4AA8DE3B70}" type="sibTrans" cxnId="{C90EA717-70ED-4C4F-BD36-229A48C487EA}">
      <dgm:prSet/>
      <dgm:spPr/>
      <dgm:t>
        <a:bodyPr/>
        <a:lstStyle/>
        <a:p>
          <a:endParaRPr lang="en-US"/>
        </a:p>
      </dgm:t>
    </dgm:pt>
    <dgm:pt modelId="{4411D1CF-A497-495B-8705-1C0456E07C45}">
      <dgm:prSet/>
      <dgm:spPr/>
      <dgm:t>
        <a:bodyPr/>
        <a:lstStyle/>
        <a:p>
          <a:r>
            <a:rPr lang="en-GB"/>
            <a:t>Your work should include a border and images.</a:t>
          </a:r>
          <a:endParaRPr lang="en-US"/>
        </a:p>
      </dgm:t>
    </dgm:pt>
    <dgm:pt modelId="{627F8BC2-0FB2-4369-9377-76C26F42EE3F}" type="parTrans" cxnId="{62EC8C60-0401-49FD-8B96-D61E027A3247}">
      <dgm:prSet/>
      <dgm:spPr/>
      <dgm:t>
        <a:bodyPr/>
        <a:lstStyle/>
        <a:p>
          <a:endParaRPr lang="en-US"/>
        </a:p>
      </dgm:t>
    </dgm:pt>
    <dgm:pt modelId="{9B68B113-EF76-4B86-A5F9-B4FAD24FF415}" type="sibTrans" cxnId="{62EC8C60-0401-49FD-8B96-D61E027A3247}">
      <dgm:prSet/>
      <dgm:spPr/>
      <dgm:t>
        <a:bodyPr/>
        <a:lstStyle/>
        <a:p>
          <a:endParaRPr lang="en-US"/>
        </a:p>
      </dgm:t>
    </dgm:pt>
    <dgm:pt modelId="{3453C931-B9EA-467F-9D14-D92F81E4A95A}">
      <dgm:prSet/>
      <dgm:spPr/>
      <dgm:t>
        <a:bodyPr/>
        <a:lstStyle/>
        <a:p>
          <a:r>
            <a:rPr lang="en-GB"/>
            <a:t>Submit this piece of work on SMH.</a:t>
          </a:r>
          <a:endParaRPr lang="en-US"/>
        </a:p>
      </dgm:t>
    </dgm:pt>
    <dgm:pt modelId="{DFCA16CE-673C-4FCB-9ACD-0DAD2016A4B8}" type="parTrans" cxnId="{5AC2B8E9-EE8B-4E85-9557-0AAB78F2F703}">
      <dgm:prSet/>
      <dgm:spPr/>
      <dgm:t>
        <a:bodyPr/>
        <a:lstStyle/>
        <a:p>
          <a:endParaRPr lang="en-US"/>
        </a:p>
      </dgm:t>
    </dgm:pt>
    <dgm:pt modelId="{FAF139A8-96E2-4F99-9431-92E7093F894C}" type="sibTrans" cxnId="{5AC2B8E9-EE8B-4E85-9557-0AAB78F2F703}">
      <dgm:prSet/>
      <dgm:spPr/>
      <dgm:t>
        <a:bodyPr/>
        <a:lstStyle/>
        <a:p>
          <a:endParaRPr lang="en-US"/>
        </a:p>
      </dgm:t>
    </dgm:pt>
    <dgm:pt modelId="{EC426F2F-048E-48CD-8821-C4D398DA0E16}" type="pres">
      <dgm:prSet presAssocID="{3063236C-BE33-49E9-B680-3B0E680DB82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2B88F5-3BA6-4458-9D71-632435339103}" type="pres">
      <dgm:prSet presAssocID="{2696E091-43C5-4780-9C01-8D0147E25594}" presName="compNode" presStyleCnt="0"/>
      <dgm:spPr/>
    </dgm:pt>
    <dgm:pt modelId="{4372290C-E221-42F4-B83F-8CA4F21A2536}" type="pres">
      <dgm:prSet presAssocID="{2696E091-43C5-4780-9C01-8D0147E25594}" presName="bgRect" presStyleLbl="bgShp" presStyleIdx="0" presStyleCnt="4"/>
      <dgm:spPr/>
    </dgm:pt>
    <dgm:pt modelId="{94E2046A-69C1-4519-B62B-F4D28149FEB0}" type="pres">
      <dgm:prSet presAssocID="{2696E091-43C5-4780-9C01-8D0147E255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ork"/>
        </a:ext>
      </dgm:extLst>
    </dgm:pt>
    <dgm:pt modelId="{A56649D5-066C-46E1-BC44-E7B490E8B7E3}" type="pres">
      <dgm:prSet presAssocID="{2696E091-43C5-4780-9C01-8D0147E25594}" presName="spaceRect" presStyleCnt="0"/>
      <dgm:spPr/>
    </dgm:pt>
    <dgm:pt modelId="{FEBE9522-DFEB-41D5-A691-53F4763A34C5}" type="pres">
      <dgm:prSet presAssocID="{2696E091-43C5-4780-9C01-8D0147E2559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F8F2C67-CAE4-4447-AB59-0E4BB1C11C28}" type="pres">
      <dgm:prSet presAssocID="{66B9848E-E750-4FEB-A9DD-8FBA83D7CCEC}" presName="sibTrans" presStyleCnt="0"/>
      <dgm:spPr/>
    </dgm:pt>
    <dgm:pt modelId="{DCE2112A-A8EA-4ACF-A610-C93FBB8FAB5C}" type="pres">
      <dgm:prSet presAssocID="{5F336EA4-9D5C-4C30-8E75-8CB8CA992599}" presName="compNode" presStyleCnt="0"/>
      <dgm:spPr/>
    </dgm:pt>
    <dgm:pt modelId="{99FE4B93-0A9D-478B-AF62-909AD6C1A8A2}" type="pres">
      <dgm:prSet presAssocID="{5F336EA4-9D5C-4C30-8E75-8CB8CA992599}" presName="bgRect" presStyleLbl="bgShp" presStyleIdx="1" presStyleCnt="4"/>
      <dgm:spPr/>
    </dgm:pt>
    <dgm:pt modelId="{BE96655B-DCEB-4A6D-ADBA-8D2AED61A635}" type="pres">
      <dgm:prSet presAssocID="{5F336EA4-9D5C-4C30-8E75-8CB8CA99259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989E057A-CC36-4AA3-850C-50233D22D984}" type="pres">
      <dgm:prSet presAssocID="{5F336EA4-9D5C-4C30-8E75-8CB8CA992599}" presName="spaceRect" presStyleCnt="0"/>
      <dgm:spPr/>
    </dgm:pt>
    <dgm:pt modelId="{81C0DA84-5376-4D5A-B7CF-411514840DEA}" type="pres">
      <dgm:prSet presAssocID="{5F336EA4-9D5C-4C30-8E75-8CB8CA99259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1C253A2-7FE6-499C-A7AF-388094876A32}" type="pres">
      <dgm:prSet presAssocID="{0F4E3F91-C835-494D-904F-1D4AA8DE3B70}" presName="sibTrans" presStyleCnt="0"/>
      <dgm:spPr/>
    </dgm:pt>
    <dgm:pt modelId="{59DCB68B-8BF5-4E79-B1FA-59C23F3DE442}" type="pres">
      <dgm:prSet presAssocID="{4411D1CF-A497-495B-8705-1C0456E07C45}" presName="compNode" presStyleCnt="0"/>
      <dgm:spPr/>
    </dgm:pt>
    <dgm:pt modelId="{1D755C80-8F13-4275-B2C3-81DC9248FACF}" type="pres">
      <dgm:prSet presAssocID="{4411D1CF-A497-495B-8705-1C0456E07C45}" presName="bgRect" presStyleLbl="bgShp" presStyleIdx="2" presStyleCnt="4"/>
      <dgm:spPr/>
    </dgm:pt>
    <dgm:pt modelId="{8CE8CFBA-0FCD-4B03-B1D0-4D331E0923DE}" type="pres">
      <dgm:prSet presAssocID="{4411D1CF-A497-495B-8705-1C0456E07C45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Yuan"/>
        </a:ext>
      </dgm:extLst>
    </dgm:pt>
    <dgm:pt modelId="{7A8AC1E8-1CEC-4BCC-8FBA-EEEEC800680C}" type="pres">
      <dgm:prSet presAssocID="{4411D1CF-A497-495B-8705-1C0456E07C45}" presName="spaceRect" presStyleCnt="0"/>
      <dgm:spPr/>
    </dgm:pt>
    <dgm:pt modelId="{8C4D6A6D-73A9-4350-9A09-03FB5D22C27B}" type="pres">
      <dgm:prSet presAssocID="{4411D1CF-A497-495B-8705-1C0456E07C4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82607AA7-6F22-4762-A197-E73FEAF48E3B}" type="pres">
      <dgm:prSet presAssocID="{9B68B113-EF76-4B86-A5F9-B4FAD24FF415}" presName="sibTrans" presStyleCnt="0"/>
      <dgm:spPr/>
    </dgm:pt>
    <dgm:pt modelId="{8AE23576-34B4-47AD-A005-406740EBB9C4}" type="pres">
      <dgm:prSet presAssocID="{3453C931-B9EA-467F-9D14-D92F81E4A95A}" presName="compNode" presStyleCnt="0"/>
      <dgm:spPr/>
    </dgm:pt>
    <dgm:pt modelId="{33222E7D-2B96-4ECD-9817-8284988055A3}" type="pres">
      <dgm:prSet presAssocID="{3453C931-B9EA-467F-9D14-D92F81E4A95A}" presName="bgRect" presStyleLbl="bgShp" presStyleIdx="3" presStyleCnt="4"/>
      <dgm:spPr/>
    </dgm:pt>
    <dgm:pt modelId="{4C4528F8-1032-4796-B09B-8C5B0B996B47}" type="pres">
      <dgm:prSet presAssocID="{3453C931-B9EA-467F-9D14-D92F81E4A95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22AE63E-2BBF-4BC9-80C5-7E298F0E2AFE}" type="pres">
      <dgm:prSet presAssocID="{3453C931-B9EA-467F-9D14-D92F81E4A95A}" presName="spaceRect" presStyleCnt="0"/>
      <dgm:spPr/>
    </dgm:pt>
    <dgm:pt modelId="{C55DED3B-8FB8-4EB7-91D5-F79E452E79C7}" type="pres">
      <dgm:prSet presAssocID="{3453C931-B9EA-467F-9D14-D92F81E4A95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FAE52B8-FCDA-4E71-B55D-B001D4C5297E}" type="presOf" srcId="{4411D1CF-A497-495B-8705-1C0456E07C45}" destId="{8C4D6A6D-73A9-4350-9A09-03FB5D22C27B}" srcOrd="0" destOrd="0" presId="urn:microsoft.com/office/officeart/2018/2/layout/IconVerticalSolidList"/>
    <dgm:cxn modelId="{5AC2B8E9-EE8B-4E85-9557-0AAB78F2F703}" srcId="{3063236C-BE33-49E9-B680-3B0E680DB822}" destId="{3453C931-B9EA-467F-9D14-D92F81E4A95A}" srcOrd="3" destOrd="0" parTransId="{DFCA16CE-673C-4FCB-9ACD-0DAD2016A4B8}" sibTransId="{FAF139A8-96E2-4F99-9431-92E7093F894C}"/>
    <dgm:cxn modelId="{844BD24B-5666-4652-8CCF-3C49D8CF8F22}" type="presOf" srcId="{5F336EA4-9D5C-4C30-8E75-8CB8CA992599}" destId="{81C0DA84-5376-4D5A-B7CF-411514840DEA}" srcOrd="0" destOrd="0" presId="urn:microsoft.com/office/officeart/2018/2/layout/IconVerticalSolidList"/>
    <dgm:cxn modelId="{62EC8C60-0401-49FD-8B96-D61E027A3247}" srcId="{3063236C-BE33-49E9-B680-3B0E680DB822}" destId="{4411D1CF-A497-495B-8705-1C0456E07C45}" srcOrd="2" destOrd="0" parTransId="{627F8BC2-0FB2-4369-9377-76C26F42EE3F}" sibTransId="{9B68B113-EF76-4B86-A5F9-B4FAD24FF415}"/>
    <dgm:cxn modelId="{59C32DAF-1448-4D85-8A7F-494FC04227EA}" type="presOf" srcId="{2696E091-43C5-4780-9C01-8D0147E25594}" destId="{FEBE9522-DFEB-41D5-A691-53F4763A34C5}" srcOrd="0" destOrd="0" presId="urn:microsoft.com/office/officeart/2018/2/layout/IconVerticalSolidList"/>
    <dgm:cxn modelId="{0C8CF7BB-D53C-4949-B48D-339A05845D0E}" srcId="{3063236C-BE33-49E9-B680-3B0E680DB822}" destId="{2696E091-43C5-4780-9C01-8D0147E25594}" srcOrd="0" destOrd="0" parTransId="{BCC0D71A-4158-4054-B7AC-54D00CC81F91}" sibTransId="{66B9848E-E750-4FEB-A9DD-8FBA83D7CCEC}"/>
    <dgm:cxn modelId="{C90EA717-70ED-4C4F-BD36-229A48C487EA}" srcId="{3063236C-BE33-49E9-B680-3B0E680DB822}" destId="{5F336EA4-9D5C-4C30-8E75-8CB8CA992599}" srcOrd="1" destOrd="0" parTransId="{768EC51E-A40B-4461-B73E-4DD9A45AF4DA}" sibTransId="{0F4E3F91-C835-494D-904F-1D4AA8DE3B70}"/>
    <dgm:cxn modelId="{56A30EB7-2C95-4F4A-9502-5565531E3D52}" type="presOf" srcId="{3063236C-BE33-49E9-B680-3B0E680DB822}" destId="{EC426F2F-048E-48CD-8821-C4D398DA0E16}" srcOrd="0" destOrd="0" presId="urn:microsoft.com/office/officeart/2018/2/layout/IconVerticalSolidList"/>
    <dgm:cxn modelId="{9B15DC04-EB58-4BF2-BD53-635FBAAE4287}" type="presOf" srcId="{3453C931-B9EA-467F-9D14-D92F81E4A95A}" destId="{C55DED3B-8FB8-4EB7-91D5-F79E452E79C7}" srcOrd="0" destOrd="0" presId="urn:microsoft.com/office/officeart/2018/2/layout/IconVerticalSolidList"/>
    <dgm:cxn modelId="{65907B79-4897-4ACF-9B57-106F1EFF42DA}" type="presParOf" srcId="{EC426F2F-048E-48CD-8821-C4D398DA0E16}" destId="{1F2B88F5-3BA6-4458-9D71-632435339103}" srcOrd="0" destOrd="0" presId="urn:microsoft.com/office/officeart/2018/2/layout/IconVerticalSolidList"/>
    <dgm:cxn modelId="{65471AAD-DC32-44C7-B530-07393664B90A}" type="presParOf" srcId="{1F2B88F5-3BA6-4458-9D71-632435339103}" destId="{4372290C-E221-42F4-B83F-8CA4F21A2536}" srcOrd="0" destOrd="0" presId="urn:microsoft.com/office/officeart/2018/2/layout/IconVerticalSolidList"/>
    <dgm:cxn modelId="{3E911BF4-1395-4B7B-B162-59ACF9A70314}" type="presParOf" srcId="{1F2B88F5-3BA6-4458-9D71-632435339103}" destId="{94E2046A-69C1-4519-B62B-F4D28149FEB0}" srcOrd="1" destOrd="0" presId="urn:microsoft.com/office/officeart/2018/2/layout/IconVerticalSolidList"/>
    <dgm:cxn modelId="{56F8A64C-8512-47C8-9234-0CA3E2FCED1A}" type="presParOf" srcId="{1F2B88F5-3BA6-4458-9D71-632435339103}" destId="{A56649D5-066C-46E1-BC44-E7B490E8B7E3}" srcOrd="2" destOrd="0" presId="urn:microsoft.com/office/officeart/2018/2/layout/IconVerticalSolidList"/>
    <dgm:cxn modelId="{BE88E6A2-8B79-48D4-BBF3-EEBBA0C84A40}" type="presParOf" srcId="{1F2B88F5-3BA6-4458-9D71-632435339103}" destId="{FEBE9522-DFEB-41D5-A691-53F4763A34C5}" srcOrd="3" destOrd="0" presId="urn:microsoft.com/office/officeart/2018/2/layout/IconVerticalSolidList"/>
    <dgm:cxn modelId="{547141D9-B893-4FBC-9BE2-4420D1858A3E}" type="presParOf" srcId="{EC426F2F-048E-48CD-8821-C4D398DA0E16}" destId="{4F8F2C67-CAE4-4447-AB59-0E4BB1C11C28}" srcOrd="1" destOrd="0" presId="urn:microsoft.com/office/officeart/2018/2/layout/IconVerticalSolidList"/>
    <dgm:cxn modelId="{799CBBB6-4A97-4DEB-B67A-F8B1D888917D}" type="presParOf" srcId="{EC426F2F-048E-48CD-8821-C4D398DA0E16}" destId="{DCE2112A-A8EA-4ACF-A610-C93FBB8FAB5C}" srcOrd="2" destOrd="0" presId="urn:microsoft.com/office/officeart/2018/2/layout/IconVerticalSolidList"/>
    <dgm:cxn modelId="{1A1B5893-2C7F-4AC3-BF0B-597528EA220B}" type="presParOf" srcId="{DCE2112A-A8EA-4ACF-A610-C93FBB8FAB5C}" destId="{99FE4B93-0A9D-478B-AF62-909AD6C1A8A2}" srcOrd="0" destOrd="0" presId="urn:microsoft.com/office/officeart/2018/2/layout/IconVerticalSolidList"/>
    <dgm:cxn modelId="{733D93FF-F607-4435-8AC3-9DE50FD2BBDB}" type="presParOf" srcId="{DCE2112A-A8EA-4ACF-A610-C93FBB8FAB5C}" destId="{BE96655B-DCEB-4A6D-ADBA-8D2AED61A635}" srcOrd="1" destOrd="0" presId="urn:microsoft.com/office/officeart/2018/2/layout/IconVerticalSolidList"/>
    <dgm:cxn modelId="{C7EC0446-7271-4DBF-BBE2-4475C644A99D}" type="presParOf" srcId="{DCE2112A-A8EA-4ACF-A610-C93FBB8FAB5C}" destId="{989E057A-CC36-4AA3-850C-50233D22D984}" srcOrd="2" destOrd="0" presId="urn:microsoft.com/office/officeart/2018/2/layout/IconVerticalSolidList"/>
    <dgm:cxn modelId="{9904787A-7006-401F-97A5-618B5E2DDECF}" type="presParOf" srcId="{DCE2112A-A8EA-4ACF-A610-C93FBB8FAB5C}" destId="{81C0DA84-5376-4D5A-B7CF-411514840DEA}" srcOrd="3" destOrd="0" presId="urn:microsoft.com/office/officeart/2018/2/layout/IconVerticalSolidList"/>
    <dgm:cxn modelId="{D90F86C8-CBBD-4054-BAFE-E6A1FC9C29A9}" type="presParOf" srcId="{EC426F2F-048E-48CD-8821-C4D398DA0E16}" destId="{E1C253A2-7FE6-499C-A7AF-388094876A32}" srcOrd="3" destOrd="0" presId="urn:microsoft.com/office/officeart/2018/2/layout/IconVerticalSolidList"/>
    <dgm:cxn modelId="{1378AD0D-24C5-4E58-AF3C-0E6C75368DCE}" type="presParOf" srcId="{EC426F2F-048E-48CD-8821-C4D398DA0E16}" destId="{59DCB68B-8BF5-4E79-B1FA-59C23F3DE442}" srcOrd="4" destOrd="0" presId="urn:microsoft.com/office/officeart/2018/2/layout/IconVerticalSolidList"/>
    <dgm:cxn modelId="{57A0E10D-49F4-46DC-B29E-85187ABF8243}" type="presParOf" srcId="{59DCB68B-8BF5-4E79-B1FA-59C23F3DE442}" destId="{1D755C80-8F13-4275-B2C3-81DC9248FACF}" srcOrd="0" destOrd="0" presId="urn:microsoft.com/office/officeart/2018/2/layout/IconVerticalSolidList"/>
    <dgm:cxn modelId="{201D1481-3EEF-4FBA-B607-566F3EF93049}" type="presParOf" srcId="{59DCB68B-8BF5-4E79-B1FA-59C23F3DE442}" destId="{8CE8CFBA-0FCD-4B03-B1D0-4D331E0923DE}" srcOrd="1" destOrd="0" presId="urn:microsoft.com/office/officeart/2018/2/layout/IconVerticalSolidList"/>
    <dgm:cxn modelId="{6874D61B-5D0D-446B-B43C-390B567436BC}" type="presParOf" srcId="{59DCB68B-8BF5-4E79-B1FA-59C23F3DE442}" destId="{7A8AC1E8-1CEC-4BCC-8FBA-EEEEC800680C}" srcOrd="2" destOrd="0" presId="urn:microsoft.com/office/officeart/2018/2/layout/IconVerticalSolidList"/>
    <dgm:cxn modelId="{DECDC1B6-DF38-43D5-A7D7-1C76304893C4}" type="presParOf" srcId="{59DCB68B-8BF5-4E79-B1FA-59C23F3DE442}" destId="{8C4D6A6D-73A9-4350-9A09-03FB5D22C27B}" srcOrd="3" destOrd="0" presId="urn:microsoft.com/office/officeart/2018/2/layout/IconVerticalSolidList"/>
    <dgm:cxn modelId="{23602EF5-6E5A-46E3-867D-5D16AE5C4EE5}" type="presParOf" srcId="{EC426F2F-048E-48CD-8821-C4D398DA0E16}" destId="{82607AA7-6F22-4762-A197-E73FEAF48E3B}" srcOrd="5" destOrd="0" presId="urn:microsoft.com/office/officeart/2018/2/layout/IconVerticalSolidList"/>
    <dgm:cxn modelId="{09C6CCEE-937E-4461-BACA-A028377855A5}" type="presParOf" srcId="{EC426F2F-048E-48CD-8821-C4D398DA0E16}" destId="{8AE23576-34B4-47AD-A005-406740EBB9C4}" srcOrd="6" destOrd="0" presId="urn:microsoft.com/office/officeart/2018/2/layout/IconVerticalSolidList"/>
    <dgm:cxn modelId="{41B4BED5-435E-4CC8-82EE-52667AD84F6A}" type="presParOf" srcId="{8AE23576-34B4-47AD-A005-406740EBB9C4}" destId="{33222E7D-2B96-4ECD-9817-8284988055A3}" srcOrd="0" destOrd="0" presId="urn:microsoft.com/office/officeart/2018/2/layout/IconVerticalSolidList"/>
    <dgm:cxn modelId="{B817C695-70A4-40C7-B4CA-53EDBC8AFE51}" type="presParOf" srcId="{8AE23576-34B4-47AD-A005-406740EBB9C4}" destId="{4C4528F8-1032-4796-B09B-8C5B0B996B47}" srcOrd="1" destOrd="0" presId="urn:microsoft.com/office/officeart/2018/2/layout/IconVerticalSolidList"/>
    <dgm:cxn modelId="{4E59B014-816C-482D-B9BD-08C15882EC9C}" type="presParOf" srcId="{8AE23576-34B4-47AD-A005-406740EBB9C4}" destId="{F22AE63E-2BBF-4BC9-80C5-7E298F0E2AFE}" srcOrd="2" destOrd="0" presId="urn:microsoft.com/office/officeart/2018/2/layout/IconVerticalSolidList"/>
    <dgm:cxn modelId="{B5DCFD32-43AD-4A7E-A856-8431F856E54F}" type="presParOf" srcId="{8AE23576-34B4-47AD-A005-406740EBB9C4}" destId="{C55DED3B-8FB8-4EB7-91D5-F79E452E79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2290C-E221-42F4-B83F-8CA4F21A2536}">
      <dsp:nvSpPr>
        <dsp:cNvPr id="0" name=""/>
        <dsp:cNvSpPr/>
      </dsp:nvSpPr>
      <dsp:spPr>
        <a:xfrm>
          <a:off x="0" y="2347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046A-69C1-4519-B62B-F4D28149FEB0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E9522-DFEB-41D5-A691-53F4763A34C5}">
      <dsp:nvSpPr>
        <dsp:cNvPr id="0" name=""/>
        <dsp:cNvSpPr/>
      </dsp:nvSpPr>
      <dsp:spPr>
        <a:xfrm>
          <a:off x="1374223" y="2347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Produce a Fact file on Breakfasts.</a:t>
          </a:r>
          <a:endParaRPr lang="en-US" sz="2200" kern="1200"/>
        </a:p>
      </dsp:txBody>
      <dsp:txXfrm>
        <a:off x="1374223" y="2347"/>
        <a:ext cx="3312076" cy="1189803"/>
      </dsp:txXfrm>
    </dsp:sp>
    <dsp:sp modelId="{99FE4B93-0A9D-478B-AF62-909AD6C1A8A2}">
      <dsp:nvSpPr>
        <dsp:cNvPr id="0" name=""/>
        <dsp:cNvSpPr/>
      </dsp:nvSpPr>
      <dsp:spPr>
        <a:xfrm>
          <a:off x="0" y="1489602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6655B-DCEB-4A6D-ADBA-8D2AED61A635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0DA84-5376-4D5A-B7CF-411514840DEA}">
      <dsp:nvSpPr>
        <dsp:cNvPr id="0" name=""/>
        <dsp:cNvSpPr/>
      </dsp:nvSpPr>
      <dsp:spPr>
        <a:xfrm>
          <a:off x="1374223" y="1489602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You need to find 10 interesting facts about Breakfast.</a:t>
          </a:r>
          <a:endParaRPr lang="en-US" sz="2200" kern="1200"/>
        </a:p>
      </dsp:txBody>
      <dsp:txXfrm>
        <a:off x="1374223" y="1489602"/>
        <a:ext cx="3312076" cy="1189803"/>
      </dsp:txXfrm>
    </dsp:sp>
    <dsp:sp modelId="{1D755C80-8F13-4275-B2C3-81DC9248FACF}">
      <dsp:nvSpPr>
        <dsp:cNvPr id="0" name=""/>
        <dsp:cNvSpPr/>
      </dsp:nvSpPr>
      <dsp:spPr>
        <a:xfrm>
          <a:off x="0" y="2976856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8CFBA-0FCD-4B03-B1D0-4D331E0923DE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6A6D-73A9-4350-9A09-03FB5D22C27B}">
      <dsp:nvSpPr>
        <dsp:cNvPr id="0" name=""/>
        <dsp:cNvSpPr/>
      </dsp:nvSpPr>
      <dsp:spPr>
        <a:xfrm>
          <a:off x="1374223" y="2976856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Your work should include a border and images.</a:t>
          </a:r>
          <a:endParaRPr lang="en-US" sz="2200" kern="1200"/>
        </a:p>
      </dsp:txBody>
      <dsp:txXfrm>
        <a:off x="1374223" y="2976856"/>
        <a:ext cx="3312076" cy="1189803"/>
      </dsp:txXfrm>
    </dsp:sp>
    <dsp:sp modelId="{33222E7D-2B96-4ECD-9817-8284988055A3}">
      <dsp:nvSpPr>
        <dsp:cNvPr id="0" name=""/>
        <dsp:cNvSpPr/>
      </dsp:nvSpPr>
      <dsp:spPr>
        <a:xfrm>
          <a:off x="0" y="4464111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528F8-1032-4796-B09B-8C5B0B996B47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DED3B-8FB8-4EB7-91D5-F79E452E79C7}">
      <dsp:nvSpPr>
        <dsp:cNvPr id="0" name=""/>
        <dsp:cNvSpPr/>
      </dsp:nvSpPr>
      <dsp:spPr>
        <a:xfrm>
          <a:off x="1374223" y="4464111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Submit this piece of work on SMH.</a:t>
          </a:r>
          <a:endParaRPr lang="en-US" sz="2200" kern="1200"/>
        </a:p>
      </dsp:txBody>
      <dsp:txXfrm>
        <a:off x="1374223" y="4464111"/>
        <a:ext cx="33120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8D2F-3488-4B29-982A-A833CA86EB0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129"/>
            <a:ext cx="5438775" cy="3909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8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138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F542-C892-4D4F-A151-92B33979FA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5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F542-C892-4D4F-A151-92B33979FA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3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F542-C892-4D4F-A151-92B33979FA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2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Key words </a:t>
            </a:r>
            <a:r>
              <a:rPr lang="en-GB" dirty="0"/>
              <a:t>– Fibre – health – cereal – carbohydrate – energy – teeth – bones -milk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F542-C892-4D4F-A151-92B33979FA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2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F542-C892-4D4F-A151-92B33979FA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0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3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0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9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9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C7E9-9216-47AC-8967-6EF05C7B1F3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BB8A-50E3-4A35-8CB8-AF76B936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9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43" y="3433763"/>
            <a:ext cx="2397759" cy="2743200"/>
          </a:xfrm>
        </p:spPr>
        <p:txBody>
          <a:bodyPr anchor="t">
            <a:normAutofit/>
          </a:bodyPr>
          <a:lstStyle/>
          <a:p>
            <a:r>
              <a:rPr lang="en-GB" sz="4200">
                <a:solidFill>
                  <a:schemeClr val="bg1"/>
                </a:solidFill>
              </a:rPr>
              <a:t>Today…</a:t>
            </a:r>
          </a:p>
        </p:txBody>
      </p:sp>
      <p:pic>
        <p:nvPicPr>
          <p:cNvPr id="7" name="Graphic 6" descr="Avocado">
            <a:extLst>
              <a:ext uri="{FF2B5EF4-FFF2-40B4-BE49-F238E27FC236}">
                <a16:creationId xmlns:a16="http://schemas.microsoft.com/office/drawing/2014/main" xmlns="" id="{FAB90A90-6460-4089-B2C5-D22DEB62C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1703" y="2236844"/>
            <a:ext cx="685800" cy="68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039" y="641615"/>
            <a:ext cx="5467349" cy="55334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You will be able to explain why breakfast is an important meal and what makes a healthy breakfast.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You will be able to use the knowledge of Nutrition you have gained during your time in Food Technology.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You will produce a fact file of ten interesting facts on ‘Breakfast’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What do you have for breakfast?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Record your breakfasts over the next week.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036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564DA-9C40-4C3D-93F5-4288A913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90EA8-DC0F-48A8-AEF0-C9CD0387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The word "breakfast" is derived from the phrase "breaking the fast." We fast (don’t eat) while we sleep and breaking that fast is the first meal of the day.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Breakfast is served in the morning. Its important to be healthy as it sets us up for the day ahead.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4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00B0F0"/>
                </a:solidFill>
              </a:rPr>
              <a:t>Breakfast…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is </a:t>
            </a:r>
            <a:r>
              <a:rPr lang="en-GB" dirty="0">
                <a:solidFill>
                  <a:srgbClr val="00B0F0"/>
                </a:solidFill>
              </a:rPr>
              <a:t>breakfast</a:t>
            </a:r>
            <a:r>
              <a:rPr lang="en-GB" dirty="0"/>
              <a:t> important?</a:t>
            </a:r>
          </a:p>
          <a:p>
            <a:pPr marL="0" indent="0">
              <a:buNone/>
            </a:pPr>
            <a:r>
              <a:rPr lang="en-GB" dirty="0"/>
              <a:t>Why might </a:t>
            </a:r>
            <a:r>
              <a:rPr lang="en-GB" dirty="0">
                <a:solidFill>
                  <a:srgbClr val="FF0000"/>
                </a:solidFill>
              </a:rPr>
              <a:t>teenagers</a:t>
            </a:r>
            <a:r>
              <a:rPr lang="en-GB" dirty="0"/>
              <a:t> skip breakfast?</a:t>
            </a:r>
          </a:p>
          <a:p>
            <a:pPr marL="0" indent="0">
              <a:buNone/>
            </a:pPr>
            <a:r>
              <a:rPr lang="en-GB" dirty="0"/>
              <a:t>What makes a </a:t>
            </a:r>
            <a:r>
              <a:rPr lang="en-GB" dirty="0">
                <a:solidFill>
                  <a:srgbClr val="00B050"/>
                </a:solidFill>
              </a:rPr>
              <a:t>healthy</a:t>
            </a:r>
            <a:r>
              <a:rPr lang="en-GB" dirty="0"/>
              <a:t> breakfast?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breakfas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240360" cy="26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3" y="116632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Title: </a:t>
            </a:r>
            <a:r>
              <a:rPr lang="en-GB" u="sng" dirty="0">
                <a:solidFill>
                  <a:srgbClr val="0070C0"/>
                </a:solidFill>
              </a:rPr>
              <a:t>A Healthy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4214"/>
            <a:ext cx="8712968" cy="52031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FF0000"/>
                </a:solidFill>
              </a:rPr>
              <a:t>      Copy out the points and complete. Use key words at bottom on slide to help you</a:t>
            </a:r>
          </a:p>
          <a:p>
            <a:r>
              <a:rPr lang="en-GB" dirty="0"/>
              <a:t>Breakfast is an important meal because it gives us e_______ for the day, improves our mental performance and provides nutrition for good h________.</a:t>
            </a:r>
          </a:p>
          <a:p>
            <a:r>
              <a:rPr lang="en-GB" dirty="0"/>
              <a:t>For example, a bowl of c_____ and m______ would be a great choice. </a:t>
            </a:r>
          </a:p>
          <a:p>
            <a:r>
              <a:rPr lang="en-GB" dirty="0"/>
              <a:t>Milk is a rich source of both protein and calcium. Teenagers need calcium for healthy t_______ and b________, and protein for growth.</a:t>
            </a:r>
          </a:p>
          <a:p>
            <a:r>
              <a:rPr lang="en-GB" dirty="0"/>
              <a:t>Cereal is a rich source of c______________ which gives us energy, and cereals also provide us with f________, vitamins and minerals.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54" y="100767"/>
            <a:ext cx="1450082" cy="12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3" y="116632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Title: </a:t>
            </a:r>
            <a:r>
              <a:rPr lang="en-GB" u="sng" dirty="0">
                <a:solidFill>
                  <a:srgbClr val="0070C0"/>
                </a:solidFill>
              </a:rPr>
              <a:t>A Healthy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                     Check your answers</a:t>
            </a:r>
          </a:p>
          <a:p>
            <a:r>
              <a:rPr lang="en-GB" sz="2600" dirty="0"/>
              <a:t>Breakfast is an important meal because it gives us </a:t>
            </a:r>
            <a:r>
              <a:rPr lang="en-GB" sz="2600" dirty="0">
                <a:solidFill>
                  <a:srgbClr val="FF0000"/>
                </a:solidFill>
              </a:rPr>
              <a:t>energy</a:t>
            </a:r>
            <a:r>
              <a:rPr lang="en-GB" sz="2600" dirty="0"/>
              <a:t> for the day, improves our mental performance and provides nutrition for good </a:t>
            </a:r>
            <a:r>
              <a:rPr lang="en-GB" sz="2600" dirty="0">
                <a:solidFill>
                  <a:srgbClr val="FF0000"/>
                </a:solidFill>
              </a:rPr>
              <a:t>health</a:t>
            </a:r>
            <a:endParaRPr lang="en-GB" sz="2600" dirty="0"/>
          </a:p>
          <a:p>
            <a:r>
              <a:rPr lang="en-GB" sz="2600" dirty="0"/>
              <a:t>For example, a bowl of </a:t>
            </a:r>
            <a:r>
              <a:rPr lang="en-GB" sz="2600" dirty="0">
                <a:solidFill>
                  <a:srgbClr val="FF0000"/>
                </a:solidFill>
              </a:rPr>
              <a:t>cereal and milk </a:t>
            </a:r>
            <a:r>
              <a:rPr lang="en-GB" sz="2600" dirty="0"/>
              <a:t>would be a great choice. </a:t>
            </a:r>
          </a:p>
          <a:p>
            <a:r>
              <a:rPr lang="en-GB" sz="2600" dirty="0"/>
              <a:t>Milk is a rich source of both protein and calcium. Teenagers need calcium for healthy </a:t>
            </a:r>
            <a:r>
              <a:rPr lang="en-GB" sz="2600" dirty="0">
                <a:solidFill>
                  <a:srgbClr val="FF0000"/>
                </a:solidFill>
              </a:rPr>
              <a:t>teeth and bones</a:t>
            </a:r>
            <a:r>
              <a:rPr lang="en-GB" sz="2600" dirty="0"/>
              <a:t>, and protein for growth.</a:t>
            </a:r>
          </a:p>
          <a:p>
            <a:r>
              <a:rPr lang="en-GB" sz="2600" dirty="0"/>
              <a:t>Cereal is a rich source of </a:t>
            </a:r>
            <a:r>
              <a:rPr lang="en-GB" sz="2600" dirty="0">
                <a:solidFill>
                  <a:srgbClr val="FF0000"/>
                </a:solidFill>
              </a:rPr>
              <a:t>carbohydrates</a:t>
            </a:r>
            <a:r>
              <a:rPr lang="en-GB" sz="2600" dirty="0"/>
              <a:t> which gives us energy, and cereals also provide us with </a:t>
            </a:r>
            <a:r>
              <a:rPr lang="en-GB" sz="2600" dirty="0">
                <a:solidFill>
                  <a:srgbClr val="FF0000"/>
                </a:solidFill>
              </a:rPr>
              <a:t>fibre</a:t>
            </a:r>
            <a:r>
              <a:rPr lang="en-GB" sz="2600" dirty="0"/>
              <a:t>, vitamins and minerals</a:t>
            </a:r>
            <a:r>
              <a:rPr lang="en-GB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91" y="46414"/>
            <a:ext cx="1516719" cy="128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6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39B746-3606-41D4-9F0E-85A066A2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8821947B-A3D9-4F6C-91D6-C19A427F0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32920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75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A8B5CF-D098-416D-AE38-0F8BB62C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908720"/>
            <a:ext cx="4023320" cy="536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55679-33E5-4760-A3D1-740B61946B82}"/>
              </a:ext>
            </a:extLst>
          </p:cNvPr>
          <p:cNvSpPr txBox="1"/>
          <p:nvPr/>
        </p:nvSpPr>
        <p:spPr>
          <a:xfrm>
            <a:off x="64035" y="1196752"/>
            <a:ext cx="45079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Think about the presentation of your</a:t>
            </a:r>
          </a:p>
          <a:p>
            <a:r>
              <a:rPr lang="en-GB" dirty="0">
                <a:solidFill>
                  <a:srgbClr val="FF0000"/>
                </a:solidFill>
              </a:rPr>
              <a:t>     fact file.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Collect your facts from different </a:t>
            </a:r>
          </a:p>
          <a:p>
            <a:r>
              <a:rPr lang="en-GB" dirty="0">
                <a:solidFill>
                  <a:srgbClr val="FF0000"/>
                </a:solidFill>
              </a:rPr>
              <a:t>     web sites.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Use google search or look on</a:t>
            </a:r>
          </a:p>
          <a:p>
            <a:r>
              <a:rPr lang="en-GB" dirty="0">
                <a:solidFill>
                  <a:srgbClr val="FF0000"/>
                </a:solidFill>
              </a:rPr>
              <a:t>     breakfast cereal product boxes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If you copy and paste facts  make</a:t>
            </a:r>
          </a:p>
          <a:p>
            <a:r>
              <a:rPr lang="en-GB" dirty="0">
                <a:solidFill>
                  <a:srgbClr val="FF0000"/>
                </a:solidFill>
              </a:rPr>
              <a:t>    sure you read the fact first!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You can do this piece of work by</a:t>
            </a:r>
          </a:p>
          <a:p>
            <a:r>
              <a:rPr lang="en-GB" dirty="0">
                <a:solidFill>
                  <a:srgbClr val="FF0000"/>
                </a:solidFill>
              </a:rPr>
              <a:t>     hand or on computer.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0609C0-3306-4E4B-B548-5993FF39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26" y="3477328"/>
            <a:ext cx="1002148" cy="3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memade banana coconut porridge">
            <a:extLst>
              <a:ext uri="{FF2B5EF4-FFF2-40B4-BE49-F238E27FC236}">
                <a16:creationId xmlns:a16="http://schemas.microsoft.com/office/drawing/2014/main" xmlns="" id="{7F8C8D35-B22E-49B4-B8D3-74196BE0A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" r="6690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81B21-F9B2-4136-9F9A-0EC35E9DE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14" y="130017"/>
            <a:ext cx="7543800" cy="2271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500" dirty="0">
                <a:solidFill>
                  <a:srgbClr val="FFFFFF"/>
                </a:solidFill>
              </a:rPr>
              <a:t>What do you have for breakfast?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97F552-FF94-4A4D-A909-9F12F972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293" y="2207602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Record your breakfasts over the next week. See next slide for a chart layout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Include drinks. If you skip breakfast leave it blank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3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4C90C-1104-484A-AA3B-FDFE6CD8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What did you have for breakfast?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( Include drinks)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0EC3730-6228-496F-8D24-CB275B40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2708"/>
              </p:ext>
            </p:extLst>
          </p:nvPr>
        </p:nvGraphicFramePr>
        <p:xfrm>
          <a:off x="620271" y="1451882"/>
          <a:ext cx="8075240" cy="485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405">
                  <a:extLst>
                    <a:ext uri="{9D8B030D-6E8A-4147-A177-3AD203B41FA5}">
                      <a16:colId xmlns:a16="http://schemas.microsoft.com/office/drawing/2014/main" xmlns="" val="248946836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1799254154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2439372938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3192305635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2426629194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1166751248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2091180445"/>
                    </a:ext>
                  </a:extLst>
                </a:gridCol>
                <a:gridCol w="1009405">
                  <a:extLst>
                    <a:ext uri="{9D8B030D-6E8A-4147-A177-3AD203B41FA5}">
                      <a16:colId xmlns:a16="http://schemas.microsoft.com/office/drawing/2014/main" xmlns="" val="334059488"/>
                    </a:ext>
                  </a:extLst>
                </a:gridCol>
              </a:tblGrid>
              <a:tr h="8356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795311"/>
                  </a:ext>
                </a:extLst>
              </a:tr>
              <a:tr h="4021750">
                <a:tc>
                  <a:txBody>
                    <a:bodyPr/>
                    <a:lstStyle/>
                    <a:p>
                      <a:endParaRPr lang="en-GB" b="0" dirty="0"/>
                    </a:p>
                    <a:p>
                      <a:r>
                        <a:rPr lang="en-GB" b="1" dirty="0"/>
                        <a:t>BREAKFAST</a:t>
                      </a: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0142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450A48-4AE7-42BB-BA94-401134AF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589240"/>
            <a:ext cx="1368151" cy="109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65777E-CDB2-487B-B64E-FF3BC684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6" y="213228"/>
            <a:ext cx="137171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530</Words>
  <Application>Microsoft Office PowerPoint</Application>
  <PresentationFormat>On-screen Show (4:3)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Today…</vt:lpstr>
      <vt:lpstr>Did you know?</vt:lpstr>
      <vt:lpstr>Breakfast…</vt:lpstr>
      <vt:lpstr>Title: A Healthy Breakfast</vt:lpstr>
      <vt:lpstr>Title: A Healthy Breakfast</vt:lpstr>
      <vt:lpstr>Research</vt:lpstr>
      <vt:lpstr>PowerPoint Presentation</vt:lpstr>
      <vt:lpstr>What do you have for breakfast?</vt:lpstr>
      <vt:lpstr>What did you have for breakfast? ( Include drinks)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Spellings Test</dc:title>
  <dc:creator>Nicola Price</dc:creator>
  <cp:lastModifiedBy>Sue Cameron</cp:lastModifiedBy>
  <cp:revision>11</cp:revision>
  <cp:lastPrinted>2018-11-13T11:04:42Z</cp:lastPrinted>
  <dcterms:created xsi:type="dcterms:W3CDTF">2018-11-13T10:02:09Z</dcterms:created>
  <dcterms:modified xsi:type="dcterms:W3CDTF">2021-02-22T16:47:40Z</dcterms:modified>
</cp:coreProperties>
</file>