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96727" r:id="rId5"/>
    <p:sldMasterId id="2147484786" r:id="rId6"/>
  </p:sldMasterIdLst>
  <p:sldIdLst>
    <p:sldId id="395" r:id="rId7"/>
    <p:sldId id="3340" r:id="rId8"/>
    <p:sldId id="408" r:id="rId9"/>
    <p:sldId id="3341" r:id="rId10"/>
    <p:sldId id="1789" r:id="rId11"/>
    <p:sldId id="3283" r:id="rId12"/>
    <p:sldId id="404" r:id="rId13"/>
    <p:sldId id="286" r:id="rId14"/>
    <p:sldId id="287" r:id="rId15"/>
    <p:sldId id="1171" r:id="rId16"/>
    <p:sldId id="1176" r:id="rId17"/>
    <p:sldId id="1785" r:id="rId18"/>
    <p:sldId id="1167" r:id="rId19"/>
    <p:sldId id="1168" r:id="rId20"/>
    <p:sldId id="3343" r:id="rId21"/>
    <p:sldId id="1170" r:id="rId22"/>
    <p:sldId id="3344" r:id="rId23"/>
    <p:sldId id="3345" r:id="rId24"/>
    <p:sldId id="409" r:id="rId25"/>
    <p:sldId id="397" r:id="rId26"/>
    <p:sldId id="398" r:id="rId27"/>
    <p:sldId id="1174" r:id="rId28"/>
    <p:sldId id="1242" r:id="rId29"/>
    <p:sldId id="3347" r:id="rId30"/>
    <p:sldId id="3348" r:id="rId31"/>
    <p:sldId id="1794" r:id="rId32"/>
    <p:sldId id="3346" r:id="rId33"/>
    <p:sldId id="3342" r:id="rId34"/>
    <p:sldId id="394" r:id="rId35"/>
    <p:sldId id="3349" r:id="rId36"/>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Geneva" pitchFamily="126"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Geneva" pitchFamily="126"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Geneva" pitchFamily="126"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Geneva" pitchFamily="126"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Geneva" pitchFamily="126" charset="-128"/>
        <a:cs typeface="+mn-cs"/>
      </a:defRPr>
    </a:lvl5pPr>
    <a:lvl6pPr marL="2286000" algn="l" defTabSz="914400" rtl="0" eaLnBrk="1" latinLnBrk="0" hangingPunct="1">
      <a:defRPr kern="1200">
        <a:solidFill>
          <a:schemeClr val="tx1"/>
        </a:solidFill>
        <a:latin typeface="Calibri" panose="020F0502020204030204" pitchFamily="34" charset="0"/>
        <a:ea typeface="Geneva" pitchFamily="126" charset="-128"/>
        <a:cs typeface="+mn-cs"/>
      </a:defRPr>
    </a:lvl6pPr>
    <a:lvl7pPr marL="2743200" algn="l" defTabSz="914400" rtl="0" eaLnBrk="1" latinLnBrk="0" hangingPunct="1">
      <a:defRPr kern="1200">
        <a:solidFill>
          <a:schemeClr val="tx1"/>
        </a:solidFill>
        <a:latin typeface="Calibri" panose="020F0502020204030204" pitchFamily="34" charset="0"/>
        <a:ea typeface="Geneva" pitchFamily="126" charset="-128"/>
        <a:cs typeface="+mn-cs"/>
      </a:defRPr>
    </a:lvl7pPr>
    <a:lvl8pPr marL="3200400" algn="l" defTabSz="914400" rtl="0" eaLnBrk="1" latinLnBrk="0" hangingPunct="1">
      <a:defRPr kern="1200">
        <a:solidFill>
          <a:schemeClr val="tx1"/>
        </a:solidFill>
        <a:latin typeface="Calibri" panose="020F0502020204030204" pitchFamily="34" charset="0"/>
        <a:ea typeface="Geneva" pitchFamily="126" charset="-128"/>
        <a:cs typeface="+mn-cs"/>
      </a:defRPr>
    </a:lvl8pPr>
    <a:lvl9pPr marL="3657600" algn="l" defTabSz="914400" rtl="0" eaLnBrk="1" latinLnBrk="0" hangingPunct="1">
      <a:defRPr kern="1200">
        <a:solidFill>
          <a:schemeClr val="tx1"/>
        </a:solidFill>
        <a:latin typeface="Calibri" panose="020F0502020204030204" pitchFamily="34" charset="0"/>
        <a:ea typeface="Geneva" pitchFamily="126" charset="-128"/>
        <a:cs typeface="+mn-cs"/>
      </a:defRPr>
    </a:lvl9pPr>
  </p:defaultTextStyle>
  <p:extLst>
    <p:ext uri="{EFAFB233-063F-42B5-8137-9DF3F51BA10A}">
      <p15:sldGuideLst xmlns:p15="http://schemas.microsoft.com/office/powerpoint/2012/main">
        <p15:guide id="1" orient="horz" pos="19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1C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1" dt="2026-10-15T07:20:08.913"/>
    <p1510:client id="{0A55D633-4E4F-43FD-0EBC-D69D67753778}" v="46" dt="2026-10-15T07:12:24.034"/>
    <p1510:client id="{29070CBB-7A80-9F06-DCC7-D5EBA3FBB684}" v="190" dt="2026-10-15T13:49:02.668"/>
    <p1510:client id="{67E1039D-091A-CC38-5D70-E878899B7541}" v="3" dt="2026-10-15T07:23:44.347"/>
    <p1510:client id="{6F5B1A91-0736-13C0-9726-6BDBBBDD2302}" v="100" dt="2026-10-14T13:15:12.155"/>
    <p1510:client id="{D0836C58-D425-67E4-F578-FBA15511F7FF}" v="5" dt="2026-10-14T15:38:22.455"/>
    <p1510:client id="{F19287F2-5EDC-3EE7-3EDE-F1DB25F42437}" v="104" dt="2026-10-13T16:24:26.2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9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vor Lee (STAFF)" userId="S::tlee@kingshillschool.co.uk::1923f0a3-e9a7-4f7b-a3d4-2997868bb53f" providerId="AD" clId="Web-{67E1039D-091A-CC38-5D70-E878899B7541}"/>
    <pc:docChg chg="addSld sldOrd">
      <pc:chgData name="Trevor Lee (STAFF)" userId="S::tlee@kingshillschool.co.uk::1923f0a3-e9a7-4f7b-a3d4-2997868bb53f" providerId="AD" clId="Web-{67E1039D-091A-CC38-5D70-E878899B7541}" dt="2026-10-15T07:23:44.347" v="2"/>
      <pc:docMkLst>
        <pc:docMk/>
      </pc:docMkLst>
      <pc:sldChg chg="add ord">
        <pc:chgData name="Trevor Lee (STAFF)" userId="S::tlee@kingshillschool.co.uk::1923f0a3-e9a7-4f7b-a3d4-2997868bb53f" providerId="AD" clId="Web-{67E1039D-091A-CC38-5D70-E878899B7541}" dt="2026-10-15T07:23:44.347" v="2"/>
        <pc:sldMkLst>
          <pc:docMk/>
          <pc:sldMk cId="790070167" sldId="1794"/>
        </pc:sldMkLst>
      </pc:sldChg>
    </pc:docChg>
  </pc:docChgLst>
  <pc:docChgLst>
    <pc:chgData name="Trevor Lee (STAFF)" userId="S::tlee@kingshillschool.co.uk::1923f0a3-e9a7-4f7b-a3d4-2997868bb53f" providerId="AD" clId="Web-{29070CBB-7A80-9F06-DCC7-D5EBA3FBB684}"/>
    <pc:docChg chg="addSld delSld modSld sldOrd">
      <pc:chgData name="Trevor Lee (STAFF)" userId="S::tlee@kingshillschool.co.uk::1923f0a3-e9a7-4f7b-a3d4-2997868bb53f" providerId="AD" clId="Web-{29070CBB-7A80-9F06-DCC7-D5EBA3FBB684}" dt="2026-10-15T13:48:53.433" v="105" actId="20577"/>
      <pc:docMkLst>
        <pc:docMk/>
      </pc:docMkLst>
      <pc:sldChg chg="addSp modSp addAnim delAnim">
        <pc:chgData name="Trevor Lee (STAFF)" userId="S::tlee@kingshillschool.co.uk::1923f0a3-e9a7-4f7b-a3d4-2997868bb53f" providerId="AD" clId="Web-{29070CBB-7A80-9F06-DCC7-D5EBA3FBB684}" dt="2026-10-15T13:44:18.586" v="67"/>
        <pc:sldMkLst>
          <pc:docMk/>
          <pc:sldMk cId="3701063559" sldId="409"/>
        </pc:sldMkLst>
        <pc:spChg chg="add mod ord">
          <ac:chgData name="Trevor Lee (STAFF)" userId="S::tlee@kingshillschool.co.uk::1923f0a3-e9a7-4f7b-a3d4-2997868bb53f" providerId="AD" clId="Web-{29070CBB-7A80-9F06-DCC7-D5EBA3FBB684}" dt="2026-10-15T13:42:01.920" v="49"/>
          <ac:spMkLst>
            <pc:docMk/>
            <pc:sldMk cId="3701063559" sldId="409"/>
            <ac:spMk id="2" creationId="{CC1EB62E-25CA-07FE-BAC0-324F74E1106A}"/>
          </ac:spMkLst>
        </pc:spChg>
        <pc:spChg chg="mod">
          <ac:chgData name="Trevor Lee (STAFF)" userId="S::tlee@kingshillschool.co.uk::1923f0a3-e9a7-4f7b-a3d4-2997868bb53f" providerId="AD" clId="Web-{29070CBB-7A80-9F06-DCC7-D5EBA3FBB684}" dt="2026-10-15T13:44:02.428" v="66" actId="1076"/>
          <ac:spMkLst>
            <pc:docMk/>
            <pc:sldMk cId="3701063559" sldId="409"/>
            <ac:spMk id="5" creationId="{BB1452A7-B62C-E177-04C9-ADAC4D2DAFE3}"/>
          </ac:spMkLst>
        </pc:spChg>
        <pc:spChg chg="add mod">
          <ac:chgData name="Trevor Lee (STAFF)" userId="S::tlee@kingshillschool.co.uk::1923f0a3-e9a7-4f7b-a3d4-2997868bb53f" providerId="AD" clId="Web-{29070CBB-7A80-9F06-DCC7-D5EBA3FBB684}" dt="2026-10-15T13:42:57.393" v="59" actId="1076"/>
          <ac:spMkLst>
            <pc:docMk/>
            <pc:sldMk cId="3701063559" sldId="409"/>
            <ac:spMk id="6" creationId="{67170F95-C06C-F4E9-FA03-9D186D769290}"/>
          </ac:spMkLst>
        </pc:spChg>
        <pc:spChg chg="mod">
          <ac:chgData name="Trevor Lee (STAFF)" userId="S::tlee@kingshillschool.co.uk::1923f0a3-e9a7-4f7b-a3d4-2997868bb53f" providerId="AD" clId="Web-{29070CBB-7A80-9F06-DCC7-D5EBA3FBB684}" dt="2026-10-15T13:43:35.645" v="65" actId="1076"/>
          <ac:spMkLst>
            <pc:docMk/>
            <pc:sldMk cId="3701063559" sldId="409"/>
            <ac:spMk id="7" creationId="{7008E544-32E9-FF3B-F3DD-EC6CB1A921FF}"/>
          </ac:spMkLst>
        </pc:spChg>
        <pc:graphicFrameChg chg="mod">
          <ac:chgData name="Trevor Lee (STAFF)" userId="S::tlee@kingshillschool.co.uk::1923f0a3-e9a7-4f7b-a3d4-2997868bb53f" providerId="AD" clId="Web-{29070CBB-7A80-9F06-DCC7-D5EBA3FBB684}" dt="2026-10-15T13:43:29.551" v="64" actId="1076"/>
          <ac:graphicFrameMkLst>
            <pc:docMk/>
            <pc:sldMk cId="3701063559" sldId="409"/>
            <ac:graphicFrameMk id="4" creationId="{E01BECD9-A4BD-6BE0-6F4E-0FEB7E4AA15B}"/>
          </ac:graphicFrameMkLst>
        </pc:graphicFrameChg>
      </pc:sldChg>
      <pc:sldChg chg="add del">
        <pc:chgData name="Trevor Lee (STAFF)" userId="S::tlee@kingshillschool.co.uk::1923f0a3-e9a7-4f7b-a3d4-2997868bb53f" providerId="AD" clId="Web-{29070CBB-7A80-9F06-DCC7-D5EBA3FBB684}" dt="2026-10-15T13:08:46.282" v="16"/>
        <pc:sldMkLst>
          <pc:docMk/>
          <pc:sldMk cId="4143220049" sldId="1167"/>
        </pc:sldMkLst>
      </pc:sldChg>
      <pc:sldChg chg="modSp">
        <pc:chgData name="Trevor Lee (STAFF)" userId="S::tlee@kingshillschool.co.uk::1923f0a3-e9a7-4f7b-a3d4-2997868bb53f" providerId="AD" clId="Web-{29070CBB-7A80-9F06-DCC7-D5EBA3FBB684}" dt="2026-10-15T13:48:53.433" v="105" actId="20577"/>
        <pc:sldMkLst>
          <pc:docMk/>
          <pc:sldMk cId="1950442043" sldId="1174"/>
        </pc:sldMkLst>
        <pc:spChg chg="mod">
          <ac:chgData name="Trevor Lee (STAFF)" userId="S::tlee@kingshillschool.co.uk::1923f0a3-e9a7-4f7b-a3d4-2997868bb53f" providerId="AD" clId="Web-{29070CBB-7A80-9F06-DCC7-D5EBA3FBB684}" dt="2026-10-15T13:48:53.433" v="105" actId="20577"/>
          <ac:spMkLst>
            <pc:docMk/>
            <pc:sldMk cId="1950442043" sldId="1174"/>
            <ac:spMk id="3" creationId="{BEC273EB-BF7D-79C1-6C5F-E3B06D71195E}"/>
          </ac:spMkLst>
        </pc:spChg>
      </pc:sldChg>
      <pc:sldChg chg="ord">
        <pc:chgData name="Trevor Lee (STAFF)" userId="S::tlee@kingshillschool.co.uk::1923f0a3-e9a7-4f7b-a3d4-2997868bb53f" providerId="AD" clId="Web-{29070CBB-7A80-9F06-DCC7-D5EBA3FBB684}" dt="2026-10-15T13:06:46.821" v="15"/>
        <pc:sldMkLst>
          <pc:docMk/>
          <pc:sldMk cId="1301988599" sldId="1785"/>
        </pc:sldMkLst>
      </pc:sldChg>
      <pc:sldChg chg="modSp">
        <pc:chgData name="Trevor Lee (STAFF)" userId="S::tlee@kingshillschool.co.uk::1923f0a3-e9a7-4f7b-a3d4-2997868bb53f" providerId="AD" clId="Web-{29070CBB-7A80-9F06-DCC7-D5EBA3FBB684}" dt="2026-10-15T13:10:54.338" v="26" actId="20577"/>
        <pc:sldMkLst>
          <pc:docMk/>
          <pc:sldMk cId="2752461175" sldId="1789"/>
        </pc:sldMkLst>
        <pc:spChg chg="mod">
          <ac:chgData name="Trevor Lee (STAFF)" userId="S::tlee@kingshillschool.co.uk::1923f0a3-e9a7-4f7b-a3d4-2997868bb53f" providerId="AD" clId="Web-{29070CBB-7A80-9F06-DCC7-D5EBA3FBB684}" dt="2026-10-15T13:10:54.338" v="26" actId="20577"/>
          <ac:spMkLst>
            <pc:docMk/>
            <pc:sldMk cId="2752461175" sldId="1789"/>
            <ac:spMk id="3" creationId="{303528A1-EEF6-EFB8-3E41-2B14901D5495}"/>
          </ac:spMkLst>
        </pc:spChg>
      </pc:sldChg>
      <pc:sldChg chg="ord">
        <pc:chgData name="Trevor Lee (STAFF)" userId="S::tlee@kingshillschool.co.uk::1923f0a3-e9a7-4f7b-a3d4-2997868bb53f" providerId="AD" clId="Web-{29070CBB-7A80-9F06-DCC7-D5EBA3FBB684}" dt="2026-10-15T13:28:29.895" v="27"/>
        <pc:sldMkLst>
          <pc:docMk/>
          <pc:sldMk cId="416377709" sldId="3348"/>
        </pc:sldMkLst>
      </pc:sldChg>
    </pc:docChg>
  </pc:docChgLst>
  <pc:docChgLst>
    <pc:chgData name="Trevor Lee (STAFF)" userId="S::tlee@kingshillschool.co.uk::1923f0a3-e9a7-4f7b-a3d4-2997868bb53f" providerId="AD" clId="Web-{00000000-0000-0000-0000-000000000000}"/>
    <pc:docChg chg="addSld modSld">
      <pc:chgData name="Trevor Lee (STAFF)" userId="S::tlee@kingshillschool.co.uk::1923f0a3-e9a7-4f7b-a3d4-2997868bb53f" providerId="AD" clId="Web-{00000000-0000-0000-0000-000000000000}" dt="2026-10-15T07:20:08.913" v="56" actId="1076"/>
      <pc:docMkLst>
        <pc:docMk/>
      </pc:docMkLst>
      <pc:sldChg chg="addSp modSp">
        <pc:chgData name="Trevor Lee (STAFF)" userId="S::tlee@kingshillschool.co.uk::1923f0a3-e9a7-4f7b-a3d4-2997868bb53f" providerId="AD" clId="Web-{00000000-0000-0000-0000-000000000000}" dt="2026-10-15T07:20:08.913" v="56" actId="1076"/>
        <pc:sldMkLst>
          <pc:docMk/>
          <pc:sldMk cId="414210398" sldId="397"/>
        </pc:sldMkLst>
        <pc:spChg chg="add mod">
          <ac:chgData name="Trevor Lee (STAFF)" userId="S::tlee@kingshillschool.co.uk::1923f0a3-e9a7-4f7b-a3d4-2997868bb53f" providerId="AD" clId="Web-{00000000-0000-0000-0000-000000000000}" dt="2026-10-15T07:20:08.913" v="56" actId="1076"/>
          <ac:spMkLst>
            <pc:docMk/>
            <pc:sldMk cId="414210398" sldId="397"/>
            <ac:spMk id="5" creationId="{9D1213F4-DDA5-2602-B625-816CC01949A4}"/>
          </ac:spMkLst>
        </pc:spChg>
      </pc:sldChg>
      <pc:sldChg chg="modSp">
        <pc:chgData name="Trevor Lee (STAFF)" userId="S::tlee@kingshillschool.co.uk::1923f0a3-e9a7-4f7b-a3d4-2997868bb53f" providerId="AD" clId="Web-{00000000-0000-0000-0000-000000000000}" dt="2026-10-15T07:18:48.441" v="42" actId="20577"/>
        <pc:sldMkLst>
          <pc:docMk/>
          <pc:sldMk cId="1447134555" sldId="3344"/>
        </pc:sldMkLst>
        <pc:spChg chg="mod">
          <ac:chgData name="Trevor Lee (STAFF)" userId="S::tlee@kingshillschool.co.uk::1923f0a3-e9a7-4f7b-a3d4-2997868bb53f" providerId="AD" clId="Web-{00000000-0000-0000-0000-000000000000}" dt="2026-10-15T07:18:48.441" v="42" actId="20577"/>
          <ac:spMkLst>
            <pc:docMk/>
            <pc:sldMk cId="1447134555" sldId="3344"/>
            <ac:spMk id="2" creationId="{A7B436F6-C86E-CCD6-58E3-6B161D9277E5}"/>
          </ac:spMkLst>
        </pc:spChg>
      </pc:sldChg>
      <pc:sldChg chg="addSp delSp modSp delAnim">
        <pc:chgData name="Trevor Lee (STAFF)" userId="S::tlee@kingshillschool.co.uk::1923f0a3-e9a7-4f7b-a3d4-2997868bb53f" providerId="AD" clId="Web-{00000000-0000-0000-0000-000000000000}" dt="2026-10-15T07:15:53.262" v="14"/>
        <pc:sldMkLst>
          <pc:docMk/>
          <pc:sldMk cId="416377709" sldId="3348"/>
        </pc:sldMkLst>
        <pc:spChg chg="add del">
          <ac:chgData name="Trevor Lee (STAFF)" userId="S::tlee@kingshillschool.co.uk::1923f0a3-e9a7-4f7b-a3d4-2997868bb53f" providerId="AD" clId="Web-{00000000-0000-0000-0000-000000000000}" dt="2026-10-15T07:15:19.729" v="9"/>
          <ac:spMkLst>
            <pc:docMk/>
            <pc:sldMk cId="416377709" sldId="3348"/>
            <ac:spMk id="6" creationId="{97B19D3B-B559-65F3-5A45-49A3C9C8DD0C}"/>
          </ac:spMkLst>
        </pc:spChg>
        <pc:spChg chg="del">
          <ac:chgData name="Trevor Lee (STAFF)" userId="S::tlee@kingshillschool.co.uk::1923f0a3-e9a7-4f7b-a3d4-2997868bb53f" providerId="AD" clId="Web-{00000000-0000-0000-0000-000000000000}" dt="2026-10-15T07:15:10.901" v="7"/>
          <ac:spMkLst>
            <pc:docMk/>
            <pc:sldMk cId="416377709" sldId="3348"/>
            <ac:spMk id="7" creationId="{E5BD0473-27A0-8924-788D-DE4C4FDAB1F5}"/>
          </ac:spMkLst>
        </pc:spChg>
        <pc:spChg chg="add mod ord">
          <ac:chgData name="Trevor Lee (STAFF)" userId="S::tlee@kingshillschool.co.uk::1923f0a3-e9a7-4f7b-a3d4-2997868bb53f" providerId="AD" clId="Web-{00000000-0000-0000-0000-000000000000}" dt="2026-10-15T07:15:53.262" v="14"/>
          <ac:spMkLst>
            <pc:docMk/>
            <pc:sldMk cId="416377709" sldId="3348"/>
            <ac:spMk id="8" creationId="{E8C629B3-A95C-CBA7-A433-429AFAE0C588}"/>
          </ac:spMkLst>
        </pc:spChg>
        <pc:picChg chg="add mod modCrop">
          <ac:chgData name="Trevor Lee (STAFF)" userId="S::tlee@kingshillschool.co.uk::1923f0a3-e9a7-4f7b-a3d4-2997868bb53f" providerId="AD" clId="Web-{00000000-0000-0000-0000-000000000000}" dt="2026-10-15T07:15:35.949" v="13" actId="1076"/>
          <ac:picMkLst>
            <pc:docMk/>
            <pc:sldMk cId="416377709" sldId="3348"/>
            <ac:picMk id="2" creationId="{9D2B0069-8605-721C-A352-D3FFE275ABB0}"/>
          </ac:picMkLst>
        </pc:picChg>
        <pc:picChg chg="del">
          <ac:chgData name="Trevor Lee (STAFF)" userId="S::tlee@kingshillschool.co.uk::1923f0a3-e9a7-4f7b-a3d4-2997868bb53f" providerId="AD" clId="Web-{00000000-0000-0000-0000-000000000000}" dt="2026-10-15T07:15:02.947" v="2"/>
          <ac:picMkLst>
            <pc:docMk/>
            <pc:sldMk cId="416377709" sldId="3348"/>
            <ac:picMk id="3" creationId="{D15B2D13-E577-3737-54C2-18C44B9DCBBC}"/>
          </ac:picMkLst>
        </pc:picChg>
        <pc:picChg chg="del">
          <ac:chgData name="Trevor Lee (STAFF)" userId="S::tlee@kingshillschool.co.uk::1923f0a3-e9a7-4f7b-a3d4-2997868bb53f" providerId="AD" clId="Web-{00000000-0000-0000-0000-000000000000}" dt="2026-10-15T07:15:01.510" v="1"/>
          <ac:picMkLst>
            <pc:docMk/>
            <pc:sldMk cId="416377709" sldId="3348"/>
            <ac:picMk id="4" creationId="{76BF7E83-B7CE-9FFF-4357-DFA6F399088A}"/>
          </ac:picMkLst>
        </pc:picChg>
        <pc:picChg chg="del">
          <ac:chgData name="Trevor Lee (STAFF)" userId="S::tlee@kingshillschool.co.uk::1923f0a3-e9a7-4f7b-a3d4-2997868bb53f" providerId="AD" clId="Web-{00000000-0000-0000-0000-000000000000}" dt="2026-10-15T07:14:59.650" v="0"/>
          <ac:picMkLst>
            <pc:docMk/>
            <pc:sldMk cId="416377709" sldId="3348"/>
            <ac:picMk id="5" creationId="{70C2E178-9AC0-3FC6-6261-CA81E580FD62}"/>
          </ac:picMkLst>
        </pc:picChg>
      </pc:sldChg>
      <pc:sldChg chg="modSp new">
        <pc:chgData name="Trevor Lee (STAFF)" userId="S::tlee@kingshillschool.co.uk::1923f0a3-e9a7-4f7b-a3d4-2997868bb53f" providerId="AD" clId="Web-{00000000-0000-0000-0000-000000000000}" dt="2026-10-15T07:18:35.206" v="40" actId="1076"/>
        <pc:sldMkLst>
          <pc:docMk/>
          <pc:sldMk cId="2777814188" sldId="3349"/>
        </pc:sldMkLst>
        <pc:spChg chg="mod">
          <ac:chgData name="Trevor Lee (STAFF)" userId="S::tlee@kingshillschool.co.uk::1923f0a3-e9a7-4f7b-a3d4-2997868bb53f" providerId="AD" clId="Web-{00000000-0000-0000-0000-000000000000}" dt="2026-10-15T07:18:32.300" v="39" actId="1076"/>
          <ac:spMkLst>
            <pc:docMk/>
            <pc:sldMk cId="2777814188" sldId="3349"/>
            <ac:spMk id="2" creationId="{FD8E7877-D3B4-1676-5477-6E16087CCA5D}"/>
          </ac:spMkLst>
        </pc:spChg>
        <pc:spChg chg="mod">
          <ac:chgData name="Trevor Lee (STAFF)" userId="S::tlee@kingshillschool.co.uk::1923f0a3-e9a7-4f7b-a3d4-2997868bb53f" providerId="AD" clId="Web-{00000000-0000-0000-0000-000000000000}" dt="2026-10-15T07:18:35.206" v="40" actId="1076"/>
          <ac:spMkLst>
            <pc:docMk/>
            <pc:sldMk cId="2777814188" sldId="3349"/>
            <ac:spMk id="3" creationId="{874376FB-8FF3-AEAD-6C7F-8DCB59C2DF7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E39E68D-363E-4EA8-96B3-5F8095DEAEDC}"/>
              </a:ext>
            </a:extLst>
          </p:cNvPr>
          <p:cNvSpPr>
            <a:spLocks noGrp="1"/>
          </p:cNvSpPr>
          <p:nvPr>
            <p:ph type="dt" sz="half" idx="10"/>
          </p:nvPr>
        </p:nvSpPr>
        <p:spPr/>
        <p:txBody>
          <a:bodyPr/>
          <a:lstStyle>
            <a:lvl1pPr>
              <a:defRPr/>
            </a:lvl1pPr>
          </a:lstStyle>
          <a:p>
            <a:fld id="{DB08DE1F-2A3F-4C55-A085-4D56E0D7DB62}" type="datetimeFigureOut">
              <a:rPr lang="en-US" altLang="en-US"/>
              <a:pPr/>
              <a:t>10/15/2026</a:t>
            </a:fld>
            <a:endParaRPr lang="en-US" altLang="en-US"/>
          </a:p>
        </p:txBody>
      </p:sp>
      <p:sp>
        <p:nvSpPr>
          <p:cNvPr id="5" name="Footer Placeholder 4">
            <a:extLst>
              <a:ext uri="{FF2B5EF4-FFF2-40B4-BE49-F238E27FC236}">
                <a16:creationId xmlns:a16="http://schemas.microsoft.com/office/drawing/2014/main" id="{690D818D-3D68-449A-BE8B-EF3D7AB9A9D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4873E22-6927-4E92-8203-74F7E665BBB0}"/>
              </a:ext>
            </a:extLst>
          </p:cNvPr>
          <p:cNvSpPr>
            <a:spLocks noGrp="1"/>
          </p:cNvSpPr>
          <p:nvPr>
            <p:ph type="sldNum" sz="quarter" idx="12"/>
          </p:nvPr>
        </p:nvSpPr>
        <p:spPr/>
        <p:txBody>
          <a:bodyPr/>
          <a:lstStyle>
            <a:lvl1pPr>
              <a:defRPr/>
            </a:lvl1pPr>
          </a:lstStyle>
          <a:p>
            <a:fld id="{8FF9F77A-C9CD-40B9-84E6-3412DE644F22}" type="slidenum">
              <a:rPr lang="en-US" altLang="en-US"/>
              <a:pPr/>
              <a:t>‹#›</a:t>
            </a:fld>
            <a:endParaRPr lang="en-US" altLang="en-US"/>
          </a:p>
        </p:txBody>
      </p:sp>
    </p:spTree>
    <p:extLst>
      <p:ext uri="{BB962C8B-B14F-4D97-AF65-F5344CB8AC3E}">
        <p14:creationId xmlns:p14="http://schemas.microsoft.com/office/powerpoint/2010/main" val="163068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tx1"/>
        </a:solidFill>
        <a:effectLst/>
      </p:bgPr>
    </p:bg>
    <p:spTree>
      <p:nvGrpSpPr>
        <p:cNvPr id="1" name=""/>
        <p:cNvGrpSpPr/>
        <p:nvPr/>
      </p:nvGrpSpPr>
      <p:grpSpPr>
        <a:xfrm>
          <a:off x="0" y="0"/>
          <a:ext cx="0" cy="0"/>
          <a:chOff x="0" y="0"/>
          <a:chExt cx="0" cy="0"/>
        </a:xfrm>
      </p:grpSpPr>
      <p:pic>
        <p:nvPicPr>
          <p:cNvPr id="3" name="Picture 8" descr="shaping greater futures_blue.png">
            <a:extLst>
              <a:ext uri="{FF2B5EF4-FFF2-40B4-BE49-F238E27FC236}">
                <a16:creationId xmlns:a16="http://schemas.microsoft.com/office/drawing/2014/main" id="{8C042D9F-C7B1-4FDF-AC18-F020F85AB6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4522788"/>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Kimgshill Logo Colour.png">
            <a:extLst>
              <a:ext uri="{FF2B5EF4-FFF2-40B4-BE49-F238E27FC236}">
                <a16:creationId xmlns:a16="http://schemas.microsoft.com/office/drawing/2014/main" id="{3441DD0F-8C3A-4CE7-954F-DF79E6863F5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7200" y="4102100"/>
            <a:ext cx="18288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011C49"/>
                </a:solidFill>
              </a:defRPr>
            </a:lvl1pPr>
          </a:lstStyle>
          <a:p>
            <a:r>
              <a:rPr lang="en-GB"/>
              <a:t>Click to edit Master title style</a:t>
            </a:r>
            <a:endParaRPr lang="en-US"/>
          </a:p>
        </p:txBody>
      </p:sp>
      <p:sp>
        <p:nvSpPr>
          <p:cNvPr id="5" name="Date Placeholder 2">
            <a:extLst>
              <a:ext uri="{FF2B5EF4-FFF2-40B4-BE49-F238E27FC236}">
                <a16:creationId xmlns:a16="http://schemas.microsoft.com/office/drawing/2014/main" id="{66006CB0-FDB0-4FF8-8AE7-DCAD1005DF25}"/>
              </a:ext>
            </a:extLst>
          </p:cNvPr>
          <p:cNvSpPr>
            <a:spLocks noGrp="1"/>
          </p:cNvSpPr>
          <p:nvPr>
            <p:ph type="dt" sz="half" idx="10"/>
          </p:nvPr>
        </p:nvSpPr>
        <p:spPr/>
        <p:txBody>
          <a:bodyPr/>
          <a:lstStyle>
            <a:lvl1pPr>
              <a:defRPr/>
            </a:lvl1pPr>
          </a:lstStyle>
          <a:p>
            <a:fld id="{9461E264-FE64-4FA8-8F1A-C89F0DA01548}" type="datetimeFigureOut">
              <a:rPr lang="en-US" altLang="en-US"/>
              <a:pPr/>
              <a:t>10/15/2026</a:t>
            </a:fld>
            <a:endParaRPr lang="en-US" altLang="en-US"/>
          </a:p>
        </p:txBody>
      </p:sp>
      <p:sp>
        <p:nvSpPr>
          <p:cNvPr id="6" name="Footer Placeholder 3">
            <a:extLst>
              <a:ext uri="{FF2B5EF4-FFF2-40B4-BE49-F238E27FC236}">
                <a16:creationId xmlns:a16="http://schemas.microsoft.com/office/drawing/2014/main" id="{D783AE52-A736-4898-965B-B0638ACEF8F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74FE9F4A-D28C-4D1F-ACC3-DA158F7C1C5D}"/>
              </a:ext>
            </a:extLst>
          </p:cNvPr>
          <p:cNvSpPr>
            <a:spLocks noGrp="1"/>
          </p:cNvSpPr>
          <p:nvPr>
            <p:ph type="sldNum" sz="quarter" idx="12"/>
          </p:nvPr>
        </p:nvSpPr>
        <p:spPr/>
        <p:txBody>
          <a:bodyPr/>
          <a:lstStyle>
            <a:lvl1pPr>
              <a:defRPr/>
            </a:lvl1pPr>
          </a:lstStyle>
          <a:p>
            <a:fld id="{9B23CA1F-FE58-4848-A0F8-5698381F6AE1}" type="slidenum">
              <a:rPr lang="en-US" altLang="en-US"/>
              <a:pPr/>
              <a:t>‹#›</a:t>
            </a:fld>
            <a:endParaRPr lang="en-US" altLang="en-US"/>
          </a:p>
        </p:txBody>
      </p:sp>
    </p:spTree>
    <p:extLst>
      <p:ext uri="{BB962C8B-B14F-4D97-AF65-F5344CB8AC3E}">
        <p14:creationId xmlns:p14="http://schemas.microsoft.com/office/powerpoint/2010/main" val="4225304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50B6389-1B54-4B33-B3EA-01746E0B9925}"/>
              </a:ext>
            </a:extLst>
          </p:cNvPr>
          <p:cNvSpPr>
            <a:spLocks noGrp="1"/>
          </p:cNvSpPr>
          <p:nvPr>
            <p:ph type="dt" sz="half" idx="10"/>
          </p:nvPr>
        </p:nvSpPr>
        <p:spPr/>
        <p:txBody>
          <a:bodyPr/>
          <a:lstStyle>
            <a:lvl1pPr>
              <a:defRPr/>
            </a:lvl1pPr>
          </a:lstStyle>
          <a:p>
            <a:fld id="{882808D7-04C7-487A-9B09-8CF9E8438438}" type="datetimeFigureOut">
              <a:rPr lang="en-US" altLang="en-US"/>
              <a:pPr/>
              <a:t>10/15/2026</a:t>
            </a:fld>
            <a:endParaRPr lang="en-US" altLang="en-US"/>
          </a:p>
        </p:txBody>
      </p:sp>
      <p:sp>
        <p:nvSpPr>
          <p:cNvPr id="5" name="Footer Placeholder 4">
            <a:extLst>
              <a:ext uri="{FF2B5EF4-FFF2-40B4-BE49-F238E27FC236}">
                <a16:creationId xmlns:a16="http://schemas.microsoft.com/office/drawing/2014/main" id="{5EECDBE4-E305-4840-92EF-9F69812C68B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B5220C3-58A8-4AEF-B702-84EF0A6DA0B3}"/>
              </a:ext>
            </a:extLst>
          </p:cNvPr>
          <p:cNvSpPr>
            <a:spLocks noGrp="1"/>
          </p:cNvSpPr>
          <p:nvPr>
            <p:ph type="sldNum" sz="quarter" idx="12"/>
          </p:nvPr>
        </p:nvSpPr>
        <p:spPr/>
        <p:txBody>
          <a:bodyPr/>
          <a:lstStyle>
            <a:lvl1pPr>
              <a:defRPr/>
            </a:lvl1pPr>
          </a:lstStyle>
          <a:p>
            <a:fld id="{E3886DBB-93CA-4A72-A39F-2072481909E6}" type="slidenum">
              <a:rPr lang="en-US" altLang="en-US"/>
              <a:pPr/>
              <a:t>‹#›</a:t>
            </a:fld>
            <a:endParaRPr lang="en-US" altLang="en-US"/>
          </a:p>
        </p:txBody>
      </p:sp>
    </p:spTree>
    <p:extLst>
      <p:ext uri="{BB962C8B-B14F-4D97-AF65-F5344CB8AC3E}">
        <p14:creationId xmlns:p14="http://schemas.microsoft.com/office/powerpoint/2010/main" val="1440388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4CE78AE-1C20-4A04-B26B-DB5FFE7E1EE3}"/>
              </a:ext>
            </a:extLst>
          </p:cNvPr>
          <p:cNvSpPr>
            <a:spLocks noGrp="1"/>
          </p:cNvSpPr>
          <p:nvPr>
            <p:ph type="dt" sz="half" idx="10"/>
          </p:nvPr>
        </p:nvSpPr>
        <p:spPr/>
        <p:txBody>
          <a:bodyPr/>
          <a:lstStyle>
            <a:lvl1pPr>
              <a:defRPr/>
            </a:lvl1pPr>
          </a:lstStyle>
          <a:p>
            <a:fld id="{3E0BAB1F-E166-47BA-98BC-A2C574EFA7D1}" type="datetimeFigureOut">
              <a:rPr lang="en-US" altLang="en-US"/>
              <a:pPr/>
              <a:t>10/15/2026</a:t>
            </a:fld>
            <a:endParaRPr lang="en-US" altLang="en-US"/>
          </a:p>
        </p:txBody>
      </p:sp>
      <p:sp>
        <p:nvSpPr>
          <p:cNvPr id="5" name="Footer Placeholder 4">
            <a:extLst>
              <a:ext uri="{FF2B5EF4-FFF2-40B4-BE49-F238E27FC236}">
                <a16:creationId xmlns:a16="http://schemas.microsoft.com/office/drawing/2014/main" id="{4E717273-6E4D-40BA-9D39-F9F3AF9475F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1B7D75D-2ADF-4FCC-81D6-F274140BC995}"/>
              </a:ext>
            </a:extLst>
          </p:cNvPr>
          <p:cNvSpPr>
            <a:spLocks noGrp="1"/>
          </p:cNvSpPr>
          <p:nvPr>
            <p:ph type="sldNum" sz="quarter" idx="12"/>
          </p:nvPr>
        </p:nvSpPr>
        <p:spPr/>
        <p:txBody>
          <a:bodyPr/>
          <a:lstStyle>
            <a:lvl1pPr>
              <a:defRPr/>
            </a:lvl1pPr>
          </a:lstStyle>
          <a:p>
            <a:fld id="{05126A68-2614-4E07-83FA-8EE752E2DB69}" type="slidenum">
              <a:rPr lang="en-US" altLang="en-US"/>
              <a:pPr/>
              <a:t>‹#›</a:t>
            </a:fld>
            <a:endParaRPr lang="en-US" altLang="en-US"/>
          </a:p>
        </p:txBody>
      </p:sp>
    </p:spTree>
    <p:extLst>
      <p:ext uri="{BB962C8B-B14F-4D97-AF65-F5344CB8AC3E}">
        <p14:creationId xmlns:p14="http://schemas.microsoft.com/office/powerpoint/2010/main" val="1668717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3ACCE373-5BCF-4A0B-97A9-E8D627F26054}"/>
              </a:ext>
            </a:extLst>
          </p:cNvPr>
          <p:cNvSpPr>
            <a:spLocks noGrp="1"/>
          </p:cNvSpPr>
          <p:nvPr>
            <p:ph type="dt" sz="half" idx="10"/>
          </p:nvPr>
        </p:nvSpPr>
        <p:spPr/>
        <p:txBody>
          <a:bodyPr/>
          <a:lstStyle>
            <a:lvl1pPr>
              <a:defRPr/>
            </a:lvl1pPr>
          </a:lstStyle>
          <a:p>
            <a:fld id="{909FDE84-3A40-49DF-96F7-7B81FB028FE9}" type="datetimeFigureOut">
              <a:rPr lang="en-US" altLang="en-US"/>
              <a:pPr/>
              <a:t>10/15/2026</a:t>
            </a:fld>
            <a:endParaRPr lang="en-US" altLang="en-US"/>
          </a:p>
        </p:txBody>
      </p:sp>
      <p:sp>
        <p:nvSpPr>
          <p:cNvPr id="6" name="Footer Placeholder 4">
            <a:extLst>
              <a:ext uri="{FF2B5EF4-FFF2-40B4-BE49-F238E27FC236}">
                <a16:creationId xmlns:a16="http://schemas.microsoft.com/office/drawing/2014/main" id="{FDF24553-D3BB-475A-A21A-42E724D8A21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53251D1-2BDA-42E6-8FE4-B6A9EEED0AC1}"/>
              </a:ext>
            </a:extLst>
          </p:cNvPr>
          <p:cNvSpPr>
            <a:spLocks noGrp="1"/>
          </p:cNvSpPr>
          <p:nvPr>
            <p:ph type="sldNum" sz="quarter" idx="12"/>
          </p:nvPr>
        </p:nvSpPr>
        <p:spPr/>
        <p:txBody>
          <a:bodyPr/>
          <a:lstStyle>
            <a:lvl1pPr>
              <a:defRPr/>
            </a:lvl1pPr>
          </a:lstStyle>
          <a:p>
            <a:fld id="{FFC2900D-3856-4806-A29A-AEC0DEBA8146}" type="slidenum">
              <a:rPr lang="en-US" altLang="en-US"/>
              <a:pPr/>
              <a:t>‹#›</a:t>
            </a:fld>
            <a:endParaRPr lang="en-US" altLang="en-US"/>
          </a:p>
        </p:txBody>
      </p:sp>
    </p:spTree>
    <p:extLst>
      <p:ext uri="{BB962C8B-B14F-4D97-AF65-F5344CB8AC3E}">
        <p14:creationId xmlns:p14="http://schemas.microsoft.com/office/powerpoint/2010/main" val="1797834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7EF579BA-5908-4E1F-A7E5-57125B57BB6A}"/>
              </a:ext>
            </a:extLst>
          </p:cNvPr>
          <p:cNvSpPr>
            <a:spLocks noGrp="1"/>
          </p:cNvSpPr>
          <p:nvPr>
            <p:ph type="dt" sz="half" idx="10"/>
          </p:nvPr>
        </p:nvSpPr>
        <p:spPr/>
        <p:txBody>
          <a:bodyPr/>
          <a:lstStyle>
            <a:lvl1pPr>
              <a:defRPr/>
            </a:lvl1pPr>
          </a:lstStyle>
          <a:p>
            <a:fld id="{6CB98686-1F19-4377-83F2-48FFC7DCB9B4}" type="datetimeFigureOut">
              <a:rPr lang="en-US" altLang="en-US"/>
              <a:pPr/>
              <a:t>10/15/2026</a:t>
            </a:fld>
            <a:endParaRPr lang="en-US" altLang="en-US"/>
          </a:p>
        </p:txBody>
      </p:sp>
      <p:sp>
        <p:nvSpPr>
          <p:cNvPr id="8" name="Footer Placeholder 4">
            <a:extLst>
              <a:ext uri="{FF2B5EF4-FFF2-40B4-BE49-F238E27FC236}">
                <a16:creationId xmlns:a16="http://schemas.microsoft.com/office/drawing/2014/main" id="{480706B2-8BC3-404F-AF45-224160EA08B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599BDCA-6AF4-4541-BDAC-D0565AA15B50}"/>
              </a:ext>
            </a:extLst>
          </p:cNvPr>
          <p:cNvSpPr>
            <a:spLocks noGrp="1"/>
          </p:cNvSpPr>
          <p:nvPr>
            <p:ph type="sldNum" sz="quarter" idx="12"/>
          </p:nvPr>
        </p:nvSpPr>
        <p:spPr/>
        <p:txBody>
          <a:bodyPr/>
          <a:lstStyle>
            <a:lvl1pPr>
              <a:defRPr/>
            </a:lvl1pPr>
          </a:lstStyle>
          <a:p>
            <a:fld id="{470670CC-BCCA-4716-B4B5-BA2925334F30}" type="slidenum">
              <a:rPr lang="en-US" altLang="en-US"/>
              <a:pPr/>
              <a:t>‹#›</a:t>
            </a:fld>
            <a:endParaRPr lang="en-US" altLang="en-US"/>
          </a:p>
        </p:txBody>
      </p:sp>
    </p:spTree>
    <p:extLst>
      <p:ext uri="{BB962C8B-B14F-4D97-AF65-F5344CB8AC3E}">
        <p14:creationId xmlns:p14="http://schemas.microsoft.com/office/powerpoint/2010/main" val="1726926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2EBC782E-4F43-4627-A05E-F2391FBDA75F}"/>
              </a:ext>
            </a:extLst>
          </p:cNvPr>
          <p:cNvSpPr>
            <a:spLocks noGrp="1"/>
          </p:cNvSpPr>
          <p:nvPr>
            <p:ph type="dt" sz="half" idx="10"/>
          </p:nvPr>
        </p:nvSpPr>
        <p:spPr/>
        <p:txBody>
          <a:bodyPr/>
          <a:lstStyle>
            <a:lvl1pPr>
              <a:defRPr/>
            </a:lvl1pPr>
          </a:lstStyle>
          <a:p>
            <a:fld id="{19B2A78B-48C9-4A43-B1F2-E385B7B4661B}" type="datetimeFigureOut">
              <a:rPr lang="en-US" altLang="en-US"/>
              <a:pPr/>
              <a:t>10/15/2026</a:t>
            </a:fld>
            <a:endParaRPr lang="en-US" altLang="en-US"/>
          </a:p>
        </p:txBody>
      </p:sp>
      <p:sp>
        <p:nvSpPr>
          <p:cNvPr id="4" name="Footer Placeholder 4">
            <a:extLst>
              <a:ext uri="{FF2B5EF4-FFF2-40B4-BE49-F238E27FC236}">
                <a16:creationId xmlns:a16="http://schemas.microsoft.com/office/drawing/2014/main" id="{978A2217-3343-43AF-919F-164EAF239D4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5A4E707-373F-4EA9-B117-C74369D5A9AD}"/>
              </a:ext>
            </a:extLst>
          </p:cNvPr>
          <p:cNvSpPr>
            <a:spLocks noGrp="1"/>
          </p:cNvSpPr>
          <p:nvPr>
            <p:ph type="sldNum" sz="quarter" idx="12"/>
          </p:nvPr>
        </p:nvSpPr>
        <p:spPr/>
        <p:txBody>
          <a:bodyPr/>
          <a:lstStyle>
            <a:lvl1pPr>
              <a:defRPr/>
            </a:lvl1pPr>
          </a:lstStyle>
          <a:p>
            <a:fld id="{A7CD0825-5629-40BF-83B8-205203CE4FCA}" type="slidenum">
              <a:rPr lang="en-US" altLang="en-US"/>
              <a:pPr/>
              <a:t>‹#›</a:t>
            </a:fld>
            <a:endParaRPr lang="en-US" altLang="en-US"/>
          </a:p>
        </p:txBody>
      </p:sp>
    </p:spTree>
    <p:extLst>
      <p:ext uri="{BB962C8B-B14F-4D97-AF65-F5344CB8AC3E}">
        <p14:creationId xmlns:p14="http://schemas.microsoft.com/office/powerpoint/2010/main" val="1102069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41754D6-1F37-4950-8E31-4F4AC3AC3067}"/>
              </a:ext>
            </a:extLst>
          </p:cNvPr>
          <p:cNvSpPr>
            <a:spLocks noGrp="1"/>
          </p:cNvSpPr>
          <p:nvPr>
            <p:ph type="dt" sz="half" idx="10"/>
          </p:nvPr>
        </p:nvSpPr>
        <p:spPr/>
        <p:txBody>
          <a:bodyPr/>
          <a:lstStyle>
            <a:lvl1pPr>
              <a:defRPr/>
            </a:lvl1pPr>
          </a:lstStyle>
          <a:p>
            <a:fld id="{6292A9F0-727F-426E-B4BB-55465E922EC3}" type="datetimeFigureOut">
              <a:rPr lang="en-US" altLang="en-US"/>
              <a:pPr/>
              <a:t>10/15/2026</a:t>
            </a:fld>
            <a:endParaRPr lang="en-US" altLang="en-US"/>
          </a:p>
        </p:txBody>
      </p:sp>
      <p:sp>
        <p:nvSpPr>
          <p:cNvPr id="3" name="Footer Placeholder 4">
            <a:extLst>
              <a:ext uri="{FF2B5EF4-FFF2-40B4-BE49-F238E27FC236}">
                <a16:creationId xmlns:a16="http://schemas.microsoft.com/office/drawing/2014/main" id="{6BCA0E2D-9F5D-4B93-A764-F6F9F250DBB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D0AC788-44E5-4594-ABF4-D475467DD9C5}"/>
              </a:ext>
            </a:extLst>
          </p:cNvPr>
          <p:cNvSpPr>
            <a:spLocks noGrp="1"/>
          </p:cNvSpPr>
          <p:nvPr>
            <p:ph type="sldNum" sz="quarter" idx="12"/>
          </p:nvPr>
        </p:nvSpPr>
        <p:spPr/>
        <p:txBody>
          <a:bodyPr/>
          <a:lstStyle>
            <a:lvl1pPr>
              <a:defRPr/>
            </a:lvl1pPr>
          </a:lstStyle>
          <a:p>
            <a:fld id="{F5089CD6-0378-40D8-8B4A-B88ADA761C1D}" type="slidenum">
              <a:rPr lang="en-US" altLang="en-US"/>
              <a:pPr/>
              <a:t>‹#›</a:t>
            </a:fld>
            <a:endParaRPr lang="en-US" altLang="en-US"/>
          </a:p>
        </p:txBody>
      </p:sp>
    </p:spTree>
    <p:extLst>
      <p:ext uri="{BB962C8B-B14F-4D97-AF65-F5344CB8AC3E}">
        <p14:creationId xmlns:p14="http://schemas.microsoft.com/office/powerpoint/2010/main" val="3821935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A2198354-F1C1-4A11-986A-85E966E3142E}"/>
              </a:ext>
            </a:extLst>
          </p:cNvPr>
          <p:cNvSpPr>
            <a:spLocks noGrp="1"/>
          </p:cNvSpPr>
          <p:nvPr>
            <p:ph type="dt" sz="half" idx="10"/>
          </p:nvPr>
        </p:nvSpPr>
        <p:spPr/>
        <p:txBody>
          <a:bodyPr/>
          <a:lstStyle>
            <a:lvl1pPr>
              <a:defRPr/>
            </a:lvl1pPr>
          </a:lstStyle>
          <a:p>
            <a:fld id="{F72644E7-F5B8-46D4-87B3-57A6FA04763C}" type="datetimeFigureOut">
              <a:rPr lang="en-US" altLang="en-US"/>
              <a:pPr/>
              <a:t>10/15/2026</a:t>
            </a:fld>
            <a:endParaRPr lang="en-US" altLang="en-US"/>
          </a:p>
        </p:txBody>
      </p:sp>
      <p:sp>
        <p:nvSpPr>
          <p:cNvPr id="6" name="Footer Placeholder 4">
            <a:extLst>
              <a:ext uri="{FF2B5EF4-FFF2-40B4-BE49-F238E27FC236}">
                <a16:creationId xmlns:a16="http://schemas.microsoft.com/office/drawing/2014/main" id="{664D2C70-8A41-4C8E-AEE7-D81609176C3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40D9FAF-7903-42DD-B269-849477B4F758}"/>
              </a:ext>
            </a:extLst>
          </p:cNvPr>
          <p:cNvSpPr>
            <a:spLocks noGrp="1"/>
          </p:cNvSpPr>
          <p:nvPr>
            <p:ph type="sldNum" sz="quarter" idx="12"/>
          </p:nvPr>
        </p:nvSpPr>
        <p:spPr/>
        <p:txBody>
          <a:bodyPr/>
          <a:lstStyle>
            <a:lvl1pPr>
              <a:defRPr/>
            </a:lvl1pPr>
          </a:lstStyle>
          <a:p>
            <a:fld id="{22FA6820-6D84-4400-B0F6-C80F93977455}" type="slidenum">
              <a:rPr lang="en-US" altLang="en-US"/>
              <a:pPr/>
              <a:t>‹#›</a:t>
            </a:fld>
            <a:endParaRPr lang="en-US" altLang="en-US"/>
          </a:p>
        </p:txBody>
      </p:sp>
    </p:spTree>
    <p:extLst>
      <p:ext uri="{BB962C8B-B14F-4D97-AF65-F5344CB8AC3E}">
        <p14:creationId xmlns:p14="http://schemas.microsoft.com/office/powerpoint/2010/main" val="1615713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E179A4D5-7DCC-4ADC-B68F-845DB6BF78CD}"/>
              </a:ext>
            </a:extLst>
          </p:cNvPr>
          <p:cNvSpPr>
            <a:spLocks noGrp="1"/>
          </p:cNvSpPr>
          <p:nvPr>
            <p:ph type="dt" sz="half" idx="10"/>
          </p:nvPr>
        </p:nvSpPr>
        <p:spPr/>
        <p:txBody>
          <a:bodyPr/>
          <a:lstStyle>
            <a:lvl1pPr>
              <a:defRPr/>
            </a:lvl1pPr>
          </a:lstStyle>
          <a:p>
            <a:fld id="{B8D6D997-C703-4977-A00D-5E5564340DFB}" type="datetimeFigureOut">
              <a:rPr lang="en-US" altLang="en-US"/>
              <a:pPr/>
              <a:t>10/15/2026</a:t>
            </a:fld>
            <a:endParaRPr lang="en-US" altLang="en-US"/>
          </a:p>
        </p:txBody>
      </p:sp>
      <p:sp>
        <p:nvSpPr>
          <p:cNvPr id="6" name="Footer Placeholder 4">
            <a:extLst>
              <a:ext uri="{FF2B5EF4-FFF2-40B4-BE49-F238E27FC236}">
                <a16:creationId xmlns:a16="http://schemas.microsoft.com/office/drawing/2014/main" id="{F5937DC7-E8E4-498E-BE98-1A1829D759B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3839F82-1F6A-4364-8043-8C00CF55F356}"/>
              </a:ext>
            </a:extLst>
          </p:cNvPr>
          <p:cNvSpPr>
            <a:spLocks noGrp="1"/>
          </p:cNvSpPr>
          <p:nvPr>
            <p:ph type="sldNum" sz="quarter" idx="12"/>
          </p:nvPr>
        </p:nvSpPr>
        <p:spPr/>
        <p:txBody>
          <a:bodyPr/>
          <a:lstStyle>
            <a:lvl1pPr>
              <a:defRPr/>
            </a:lvl1pPr>
          </a:lstStyle>
          <a:p>
            <a:fld id="{30DCBE11-ED47-442F-A33B-40F3687AC55E}" type="slidenum">
              <a:rPr lang="en-US" altLang="en-US"/>
              <a:pPr/>
              <a:t>‹#›</a:t>
            </a:fld>
            <a:endParaRPr lang="en-US" altLang="en-US"/>
          </a:p>
        </p:txBody>
      </p:sp>
    </p:spTree>
    <p:extLst>
      <p:ext uri="{BB962C8B-B14F-4D97-AF65-F5344CB8AC3E}">
        <p14:creationId xmlns:p14="http://schemas.microsoft.com/office/powerpoint/2010/main" val="291571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D1C12E3-4880-47EE-BF75-43B7B4BA6A3C}"/>
              </a:ext>
            </a:extLst>
          </p:cNvPr>
          <p:cNvSpPr>
            <a:spLocks noGrp="1"/>
          </p:cNvSpPr>
          <p:nvPr>
            <p:ph type="dt" sz="half" idx="10"/>
          </p:nvPr>
        </p:nvSpPr>
        <p:spPr/>
        <p:txBody>
          <a:bodyPr/>
          <a:lstStyle>
            <a:lvl1pPr>
              <a:defRPr/>
            </a:lvl1pPr>
          </a:lstStyle>
          <a:p>
            <a:fld id="{FAB745B0-C824-4D3C-A301-0B98267264F8}" type="datetimeFigureOut">
              <a:rPr lang="en-US" altLang="en-US"/>
              <a:pPr/>
              <a:t>10/15/2026</a:t>
            </a:fld>
            <a:endParaRPr lang="en-US" altLang="en-US"/>
          </a:p>
        </p:txBody>
      </p:sp>
      <p:sp>
        <p:nvSpPr>
          <p:cNvPr id="5" name="Footer Placeholder 4">
            <a:extLst>
              <a:ext uri="{FF2B5EF4-FFF2-40B4-BE49-F238E27FC236}">
                <a16:creationId xmlns:a16="http://schemas.microsoft.com/office/drawing/2014/main" id="{FEBE06B9-69A9-42F4-9BA1-34CB42E3891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3F80A79-1CD7-44BF-99E1-D28558141BEE}"/>
              </a:ext>
            </a:extLst>
          </p:cNvPr>
          <p:cNvSpPr>
            <a:spLocks noGrp="1"/>
          </p:cNvSpPr>
          <p:nvPr>
            <p:ph type="sldNum" sz="quarter" idx="12"/>
          </p:nvPr>
        </p:nvSpPr>
        <p:spPr/>
        <p:txBody>
          <a:bodyPr/>
          <a:lstStyle>
            <a:lvl1pPr>
              <a:defRPr/>
            </a:lvl1pPr>
          </a:lstStyle>
          <a:p>
            <a:fld id="{E69136DF-D348-4FB5-8D25-EB29322F85B4}" type="slidenum">
              <a:rPr lang="en-US" altLang="en-US"/>
              <a:pPr/>
              <a:t>‹#›</a:t>
            </a:fld>
            <a:endParaRPr lang="en-US" altLang="en-US"/>
          </a:p>
        </p:txBody>
      </p:sp>
    </p:spTree>
    <p:extLst>
      <p:ext uri="{BB962C8B-B14F-4D97-AF65-F5344CB8AC3E}">
        <p14:creationId xmlns:p14="http://schemas.microsoft.com/office/powerpoint/2010/main" val="3186582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69128C-1681-4BD5-A1CB-054408F74C61}"/>
              </a:ext>
            </a:extLst>
          </p:cNvPr>
          <p:cNvSpPr>
            <a:spLocks noGrp="1"/>
          </p:cNvSpPr>
          <p:nvPr>
            <p:ph type="dt" sz="half" idx="10"/>
          </p:nvPr>
        </p:nvSpPr>
        <p:spPr/>
        <p:txBody>
          <a:bodyPr/>
          <a:lstStyle>
            <a:lvl1pPr>
              <a:defRPr/>
            </a:lvl1pPr>
          </a:lstStyle>
          <a:p>
            <a:fld id="{015DDA7F-5C7A-4674-BD14-BD15B166024B}" type="datetimeFigureOut">
              <a:rPr lang="en-US" altLang="en-US"/>
              <a:pPr/>
              <a:t>10/15/2026</a:t>
            </a:fld>
            <a:endParaRPr lang="en-US" altLang="en-US"/>
          </a:p>
        </p:txBody>
      </p:sp>
      <p:sp>
        <p:nvSpPr>
          <p:cNvPr id="5" name="Footer Placeholder 4">
            <a:extLst>
              <a:ext uri="{FF2B5EF4-FFF2-40B4-BE49-F238E27FC236}">
                <a16:creationId xmlns:a16="http://schemas.microsoft.com/office/drawing/2014/main" id="{70C7A909-03C0-41DD-B35C-9292A3ED434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85DC620-134E-42D1-AF9E-54AD4CDDB8F4}"/>
              </a:ext>
            </a:extLst>
          </p:cNvPr>
          <p:cNvSpPr>
            <a:spLocks noGrp="1"/>
          </p:cNvSpPr>
          <p:nvPr>
            <p:ph type="sldNum" sz="quarter" idx="12"/>
          </p:nvPr>
        </p:nvSpPr>
        <p:spPr/>
        <p:txBody>
          <a:bodyPr/>
          <a:lstStyle>
            <a:lvl1pPr>
              <a:defRPr/>
            </a:lvl1pPr>
          </a:lstStyle>
          <a:p>
            <a:fld id="{03B365B3-E117-4356-B72E-5E88DCBC5B7B}" type="slidenum">
              <a:rPr lang="en-US" altLang="en-US"/>
              <a:pPr/>
              <a:t>‹#›</a:t>
            </a:fld>
            <a:endParaRPr lang="en-US" altLang="en-US"/>
          </a:p>
        </p:txBody>
      </p:sp>
    </p:spTree>
    <p:extLst>
      <p:ext uri="{BB962C8B-B14F-4D97-AF65-F5344CB8AC3E}">
        <p14:creationId xmlns:p14="http://schemas.microsoft.com/office/powerpoint/2010/main" val="3810569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3"/>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1946581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2"/>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2519379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75642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ustom Layout">
    <p:bg>
      <p:bgPr>
        <a:solidFill>
          <a:schemeClr val="tx1"/>
        </a:solidFill>
        <a:effectLst/>
      </p:bgPr>
    </p:bg>
    <p:spTree>
      <p:nvGrpSpPr>
        <p:cNvPr id="1" name=""/>
        <p:cNvGrpSpPr/>
        <p:nvPr/>
      </p:nvGrpSpPr>
      <p:grpSpPr>
        <a:xfrm>
          <a:off x="0" y="0"/>
          <a:ext cx="0" cy="0"/>
          <a:chOff x="0" y="0"/>
          <a:chExt cx="0" cy="0"/>
        </a:xfrm>
      </p:grpSpPr>
      <p:pic>
        <p:nvPicPr>
          <p:cNvPr id="3" name="Picture 8" descr="shaping greater futures_blue.png">
            <a:extLst>
              <a:ext uri="{FF2B5EF4-FFF2-40B4-BE49-F238E27FC236}">
                <a16:creationId xmlns:a16="http://schemas.microsoft.com/office/drawing/2014/main" id="{057FB1A3-BEFF-A3B1-0197-4658695841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4522789"/>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011C49"/>
                </a:solidFill>
              </a:defRPr>
            </a:lvl1pPr>
          </a:lstStyle>
          <a:p>
            <a:r>
              <a:rPr lang="en-GB"/>
              <a:t>Click to edit Master title style</a:t>
            </a:r>
            <a:endParaRPr lang="en-US"/>
          </a:p>
        </p:txBody>
      </p:sp>
      <p:sp>
        <p:nvSpPr>
          <p:cNvPr id="5" name="Date Placeholder 2">
            <a:extLst>
              <a:ext uri="{FF2B5EF4-FFF2-40B4-BE49-F238E27FC236}">
                <a16:creationId xmlns:a16="http://schemas.microsoft.com/office/drawing/2014/main" id="{40D2F956-D135-532F-92D4-80769AE2B612}"/>
              </a:ext>
            </a:extLst>
          </p:cNvPr>
          <p:cNvSpPr>
            <a:spLocks noGrp="1"/>
          </p:cNvSpPr>
          <p:nvPr>
            <p:ph type="dt" sz="half" idx="10"/>
          </p:nvPr>
        </p:nvSpPr>
        <p:spPr/>
        <p:txBody>
          <a:bodyPr/>
          <a:lstStyle>
            <a:lvl1pPr>
              <a:defRPr/>
            </a:lvl1pPr>
          </a:lstStyle>
          <a:p>
            <a:pPr>
              <a:defRPr/>
            </a:pPr>
            <a:fld id="{C4F9DE60-C10A-4E68-B7EB-069E454B9547}" type="datetimeFigureOut">
              <a:rPr lang="en-US" altLang="en-US"/>
              <a:pPr>
                <a:defRPr/>
              </a:pPr>
              <a:t>10/15/2026</a:t>
            </a:fld>
            <a:endParaRPr lang="en-US" altLang="en-US"/>
          </a:p>
        </p:txBody>
      </p:sp>
      <p:sp>
        <p:nvSpPr>
          <p:cNvPr id="6" name="Footer Placeholder 3">
            <a:extLst>
              <a:ext uri="{FF2B5EF4-FFF2-40B4-BE49-F238E27FC236}">
                <a16:creationId xmlns:a16="http://schemas.microsoft.com/office/drawing/2014/main" id="{78E6FCF1-047C-BD36-BA4E-EA6106A4E56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9B7BA72D-C06D-F06D-D52D-89A0D14E216F}"/>
              </a:ext>
            </a:extLst>
          </p:cNvPr>
          <p:cNvSpPr>
            <a:spLocks noGrp="1"/>
          </p:cNvSpPr>
          <p:nvPr>
            <p:ph type="sldNum" sz="quarter" idx="12"/>
          </p:nvPr>
        </p:nvSpPr>
        <p:spPr/>
        <p:txBody>
          <a:bodyPr/>
          <a:lstStyle>
            <a:lvl1pPr>
              <a:defRPr/>
            </a:lvl1pPr>
          </a:lstStyle>
          <a:p>
            <a:fld id="{95BB7CA8-AC3D-40EB-9098-E9FDEBF24556}" type="slidenum">
              <a:rPr lang="en-US" altLang="en-US"/>
              <a:pPr/>
              <a:t>‹#›</a:t>
            </a:fld>
            <a:endParaRPr lang="en-US" altLang="en-US"/>
          </a:p>
        </p:txBody>
      </p:sp>
      <p:pic>
        <p:nvPicPr>
          <p:cNvPr id="9" name="Picture 8" descr="Blue text on a black background&#10;&#10;AI-generated content may be incorrect.">
            <a:extLst>
              <a:ext uri="{FF2B5EF4-FFF2-40B4-BE49-F238E27FC236}">
                <a16:creationId xmlns:a16="http://schemas.microsoft.com/office/drawing/2014/main" id="{9C73DA9A-E810-3FB2-3436-B9D645ED9CAD}"/>
              </a:ext>
            </a:extLst>
          </p:cNvPr>
          <p:cNvPicPr>
            <a:picLocks noChangeAspect="1"/>
          </p:cNvPicPr>
          <p:nvPr userDrawn="1"/>
        </p:nvPicPr>
        <p:blipFill>
          <a:blip r:embed="rId3"/>
          <a:srcRect l="29014"/>
          <a:stretch>
            <a:fillRect/>
          </a:stretch>
        </p:blipFill>
        <p:spPr>
          <a:xfrm>
            <a:off x="559159" y="4454898"/>
            <a:ext cx="1024943" cy="557478"/>
          </a:xfrm>
          <a:prstGeom prst="rect">
            <a:avLst/>
          </a:prstGeom>
        </p:spPr>
      </p:pic>
    </p:spTree>
    <p:extLst>
      <p:ext uri="{BB962C8B-B14F-4D97-AF65-F5344CB8AC3E}">
        <p14:creationId xmlns:p14="http://schemas.microsoft.com/office/powerpoint/2010/main" val="524579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D105B0-9B90-3E87-0647-C554F00CF336}"/>
              </a:ext>
            </a:extLst>
          </p:cNvPr>
          <p:cNvSpPr>
            <a:spLocks noGrp="1"/>
          </p:cNvSpPr>
          <p:nvPr>
            <p:ph type="dt" sz="half" idx="10"/>
          </p:nvPr>
        </p:nvSpPr>
        <p:spPr/>
        <p:txBody>
          <a:bodyPr/>
          <a:lstStyle>
            <a:lvl1pPr>
              <a:defRPr/>
            </a:lvl1pPr>
          </a:lstStyle>
          <a:p>
            <a:pPr>
              <a:defRPr/>
            </a:pPr>
            <a:fld id="{131AB8FD-C2A1-481D-AB39-E603E873A674}"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3D8E6C70-D0A9-D1FF-2F4D-48F71ABD2B0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8F2D3E-8C17-9A07-FA56-A9BD86879ACE}"/>
              </a:ext>
            </a:extLst>
          </p:cNvPr>
          <p:cNvSpPr>
            <a:spLocks noGrp="1"/>
          </p:cNvSpPr>
          <p:nvPr>
            <p:ph type="sldNum" sz="quarter" idx="12"/>
          </p:nvPr>
        </p:nvSpPr>
        <p:spPr/>
        <p:txBody>
          <a:bodyPr/>
          <a:lstStyle>
            <a:lvl1pPr>
              <a:defRPr/>
            </a:lvl1pPr>
          </a:lstStyle>
          <a:p>
            <a:fld id="{0F6EE70B-76D6-4C7F-A313-28C667F2A151}" type="slidenum">
              <a:rPr lang="en-US" altLang="en-US"/>
              <a:pPr/>
              <a:t>‹#›</a:t>
            </a:fld>
            <a:endParaRPr lang="en-US" altLang="en-US"/>
          </a:p>
        </p:txBody>
      </p:sp>
    </p:spTree>
    <p:extLst>
      <p:ext uri="{BB962C8B-B14F-4D97-AF65-F5344CB8AC3E}">
        <p14:creationId xmlns:p14="http://schemas.microsoft.com/office/powerpoint/2010/main" val="4293519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4258858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1276553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2223051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25A11A88-963E-16FB-3297-7D2009FC8256}"/>
              </a:ext>
            </a:extLst>
          </p:cNvPr>
          <p:cNvSpPr>
            <a:spLocks noGrp="1"/>
          </p:cNvSpPr>
          <p:nvPr>
            <p:ph type="dt" sz="half" idx="10"/>
          </p:nvPr>
        </p:nvSpPr>
        <p:spPr/>
        <p:txBody>
          <a:bodyPr/>
          <a:lstStyle>
            <a:lvl1pPr>
              <a:defRPr/>
            </a:lvl1pPr>
          </a:lstStyle>
          <a:p>
            <a:pPr>
              <a:defRPr/>
            </a:pPr>
            <a:fld id="{CA29ACBC-6946-4446-AA5B-52090D1B2744}"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902E0F0A-B68C-F2EA-1997-F8C29843E2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ACF28AA-3DF8-B4CD-47C6-8E3AA4C08A59}"/>
              </a:ext>
            </a:extLst>
          </p:cNvPr>
          <p:cNvSpPr>
            <a:spLocks noGrp="1"/>
          </p:cNvSpPr>
          <p:nvPr>
            <p:ph type="sldNum" sz="quarter" idx="12"/>
          </p:nvPr>
        </p:nvSpPr>
        <p:spPr/>
        <p:txBody>
          <a:bodyPr/>
          <a:lstStyle>
            <a:lvl1pPr>
              <a:defRPr/>
            </a:lvl1pPr>
          </a:lstStyle>
          <a:p>
            <a:fld id="{133B3D6B-7C59-4AF9-AD97-B53D7D998B9E}" type="slidenum">
              <a:rPr lang="en-US" altLang="en-US"/>
              <a:pPr/>
              <a:t>‹#›</a:t>
            </a:fld>
            <a:endParaRPr lang="en-US" altLang="en-US"/>
          </a:p>
        </p:txBody>
      </p:sp>
    </p:spTree>
    <p:extLst>
      <p:ext uri="{BB962C8B-B14F-4D97-AF65-F5344CB8AC3E}">
        <p14:creationId xmlns:p14="http://schemas.microsoft.com/office/powerpoint/2010/main" val="3030092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9668147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9"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9355409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17738117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61094386-D465-1647-2367-576141AA32EF}"/>
              </a:ext>
            </a:extLst>
          </p:cNvPr>
          <p:cNvSpPr>
            <a:spLocks noGrp="1"/>
          </p:cNvSpPr>
          <p:nvPr>
            <p:ph type="dt" sz="half" idx="10"/>
          </p:nvPr>
        </p:nvSpPr>
        <p:spPr/>
        <p:txBody>
          <a:bodyPr/>
          <a:lstStyle>
            <a:lvl1pPr>
              <a:defRPr/>
            </a:lvl1pPr>
          </a:lstStyle>
          <a:p>
            <a:pPr>
              <a:defRPr/>
            </a:pPr>
            <a:fld id="{5E150780-F8A7-411C-936F-7520B9E62ED2}" type="datetimeFigureOut">
              <a:rPr lang="en-US" altLang="en-US"/>
              <a:pPr>
                <a:defRPr/>
              </a:pPr>
              <a:t>10/15/2026</a:t>
            </a:fld>
            <a:endParaRPr lang="en-US" altLang="en-US"/>
          </a:p>
        </p:txBody>
      </p:sp>
      <p:sp>
        <p:nvSpPr>
          <p:cNvPr id="4" name="Footer Placeholder 4">
            <a:extLst>
              <a:ext uri="{FF2B5EF4-FFF2-40B4-BE49-F238E27FC236}">
                <a16:creationId xmlns:a16="http://schemas.microsoft.com/office/drawing/2014/main" id="{CFE3165A-579E-9B9E-12E4-B3E7C4ED08A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3404BA7-8AD9-A64B-B5EB-D20BACEDCC1E}"/>
              </a:ext>
            </a:extLst>
          </p:cNvPr>
          <p:cNvSpPr>
            <a:spLocks noGrp="1"/>
          </p:cNvSpPr>
          <p:nvPr>
            <p:ph type="sldNum" sz="quarter" idx="12"/>
          </p:nvPr>
        </p:nvSpPr>
        <p:spPr/>
        <p:txBody>
          <a:bodyPr/>
          <a:lstStyle>
            <a:lvl1pPr>
              <a:defRPr/>
            </a:lvl1pPr>
          </a:lstStyle>
          <a:p>
            <a:fld id="{DE165F54-44B2-44D3-9794-401A23F361C8}" type="slidenum">
              <a:rPr lang="en-US" altLang="en-US"/>
              <a:pPr/>
              <a:t>‹#›</a:t>
            </a:fld>
            <a:endParaRPr lang="en-US" altLang="en-US"/>
          </a:p>
        </p:txBody>
      </p:sp>
    </p:spTree>
    <p:extLst>
      <p:ext uri="{BB962C8B-B14F-4D97-AF65-F5344CB8AC3E}">
        <p14:creationId xmlns:p14="http://schemas.microsoft.com/office/powerpoint/2010/main" val="27703568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FEA99CE-BB4F-D46B-0663-7E06495560C1}"/>
              </a:ext>
            </a:extLst>
          </p:cNvPr>
          <p:cNvSpPr>
            <a:spLocks noGrp="1"/>
          </p:cNvSpPr>
          <p:nvPr>
            <p:ph type="dt" sz="half" idx="10"/>
          </p:nvPr>
        </p:nvSpPr>
        <p:spPr/>
        <p:txBody>
          <a:bodyPr/>
          <a:lstStyle>
            <a:lvl1pPr>
              <a:defRPr/>
            </a:lvl1pPr>
          </a:lstStyle>
          <a:p>
            <a:pPr>
              <a:defRPr/>
            </a:pPr>
            <a:fld id="{27DF7C55-3F70-41EB-88FA-63833C6AE5FF}" type="datetimeFigureOut">
              <a:rPr lang="en-US" altLang="en-US"/>
              <a:pPr>
                <a:defRPr/>
              </a:pPr>
              <a:t>10/15/2026</a:t>
            </a:fld>
            <a:endParaRPr lang="en-US" altLang="en-US"/>
          </a:p>
        </p:txBody>
      </p:sp>
      <p:sp>
        <p:nvSpPr>
          <p:cNvPr id="3" name="Footer Placeholder 4">
            <a:extLst>
              <a:ext uri="{FF2B5EF4-FFF2-40B4-BE49-F238E27FC236}">
                <a16:creationId xmlns:a16="http://schemas.microsoft.com/office/drawing/2014/main" id="{7F0E7571-CDD9-CC85-0713-661C48DB2DE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0B29539-0907-721C-B1E8-693A0A5D2C71}"/>
              </a:ext>
            </a:extLst>
          </p:cNvPr>
          <p:cNvSpPr>
            <a:spLocks noGrp="1"/>
          </p:cNvSpPr>
          <p:nvPr>
            <p:ph type="sldNum" sz="quarter" idx="12"/>
          </p:nvPr>
        </p:nvSpPr>
        <p:spPr/>
        <p:txBody>
          <a:bodyPr/>
          <a:lstStyle>
            <a:lvl1pPr>
              <a:defRPr/>
            </a:lvl1pPr>
          </a:lstStyle>
          <a:p>
            <a:fld id="{92F451E0-38D5-4ECA-B9D6-F7E1D91DFBF4}" type="slidenum">
              <a:rPr lang="en-US" altLang="en-US"/>
              <a:pPr/>
              <a:t>‹#›</a:t>
            </a:fld>
            <a:endParaRPr lang="en-US" altLang="en-US"/>
          </a:p>
        </p:txBody>
      </p:sp>
    </p:spTree>
    <p:extLst>
      <p:ext uri="{BB962C8B-B14F-4D97-AF65-F5344CB8AC3E}">
        <p14:creationId xmlns:p14="http://schemas.microsoft.com/office/powerpoint/2010/main" val="21692915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485510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154" indent="0">
              <a:buNone/>
              <a:defRPr sz="2800"/>
            </a:lvl2pPr>
            <a:lvl3pPr marL="914310" indent="0">
              <a:buNone/>
              <a:defRPr sz="2400"/>
            </a:lvl3pPr>
            <a:lvl4pPr marL="1371464" indent="0">
              <a:buNone/>
              <a:defRPr sz="2000"/>
            </a:lvl4pPr>
            <a:lvl5pPr marL="1828619" indent="0">
              <a:buNone/>
              <a:defRPr sz="2000"/>
            </a:lvl5pPr>
            <a:lvl6pPr marL="2285772" indent="0">
              <a:buNone/>
              <a:defRPr sz="2000"/>
            </a:lvl6pPr>
            <a:lvl7pPr marL="2742926" indent="0">
              <a:buNone/>
              <a:defRPr sz="2000"/>
            </a:lvl7pPr>
            <a:lvl8pPr marL="3200080" indent="0">
              <a:buNone/>
              <a:defRPr sz="2000"/>
            </a:lvl8pPr>
            <a:lvl9pPr marL="3657235" indent="0">
              <a:buNone/>
              <a:defRPr sz="2000"/>
            </a:lvl9pPr>
          </a:lstStyle>
          <a:p>
            <a:pPr lvl="0"/>
            <a:endParaRPr lang="en-US" noProof="0"/>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394463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12683382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en-US" noProof="0"/>
          </a:p>
        </p:txBody>
      </p:sp>
      <p:sp>
        <p:nvSpPr>
          <p:cNvPr id="4" name="Text Placeholder 3"/>
          <p:cNvSpPr>
            <a:spLocks noGrp="1"/>
          </p:cNvSpPr>
          <p:nvPr>
            <p:ph type="body" sz="half" idx="2"/>
          </p:nvPr>
        </p:nvSpPr>
        <p:spPr>
          <a:xfrm>
            <a:off x="1792288" y="4025506"/>
            <a:ext cx="5486400" cy="60364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5240733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78" indent="0">
              <a:buNone/>
              <a:defRPr sz="1200"/>
            </a:lvl2pPr>
            <a:lvl3pPr marL="914355" indent="0">
              <a:buNone/>
              <a:defRPr sz="10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2265281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178" indent="0">
              <a:buNone/>
              <a:defRPr sz="2800"/>
            </a:lvl2pPr>
            <a:lvl3pPr marL="914355" indent="0">
              <a:buNone/>
              <a:defRPr sz="2400"/>
            </a:lvl3pPr>
            <a:lvl4pPr marL="1371532" indent="0">
              <a:buNone/>
              <a:defRPr sz="2000"/>
            </a:lvl4pPr>
            <a:lvl5pPr marL="1828709" indent="0">
              <a:buNone/>
              <a:defRPr sz="2000"/>
            </a:lvl5pPr>
            <a:lvl6pPr marL="2285886" indent="0">
              <a:buNone/>
              <a:defRPr sz="2000"/>
            </a:lvl6pPr>
            <a:lvl7pPr marL="2743064" indent="0">
              <a:buNone/>
              <a:defRPr sz="2000"/>
            </a:lvl7pPr>
            <a:lvl8pPr marL="3200240" indent="0">
              <a:buNone/>
              <a:defRPr sz="2000"/>
            </a:lvl8pPr>
            <a:lvl9pPr marL="3657418" indent="0">
              <a:buNone/>
              <a:defRPr sz="2000"/>
            </a:lvl9pPr>
          </a:lstStyle>
          <a:p>
            <a:pPr lvl="0"/>
            <a:endParaRPr lang="en-US" noProof="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178" indent="0">
              <a:buNone/>
              <a:defRPr sz="1200"/>
            </a:lvl2pPr>
            <a:lvl3pPr marL="914355" indent="0">
              <a:buNone/>
              <a:defRPr sz="1000"/>
            </a:lvl3pPr>
            <a:lvl4pPr marL="1371532" indent="0">
              <a:buNone/>
              <a:defRPr sz="900"/>
            </a:lvl4pPr>
            <a:lvl5pPr marL="1828709" indent="0">
              <a:buNone/>
              <a:defRPr sz="900"/>
            </a:lvl5pPr>
            <a:lvl6pPr marL="2285886" indent="0">
              <a:buNone/>
              <a:defRPr sz="900"/>
            </a:lvl6pPr>
            <a:lvl7pPr marL="2743064" indent="0">
              <a:buNone/>
              <a:defRPr sz="900"/>
            </a:lvl7pPr>
            <a:lvl8pPr marL="3200240" indent="0">
              <a:buNone/>
              <a:defRPr sz="900"/>
            </a:lvl8pPr>
            <a:lvl9pPr marL="3657418"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2138949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312D395-DEB1-8DF2-03F6-D4DBEA9AAC80}"/>
              </a:ext>
            </a:extLst>
          </p:cNvPr>
          <p:cNvSpPr>
            <a:spLocks noGrp="1"/>
          </p:cNvSpPr>
          <p:nvPr>
            <p:ph type="dt" sz="half" idx="10"/>
          </p:nvPr>
        </p:nvSpPr>
        <p:spPr/>
        <p:txBody>
          <a:bodyPr/>
          <a:lstStyle>
            <a:lvl1pPr>
              <a:defRPr/>
            </a:lvl1pPr>
          </a:lstStyle>
          <a:p>
            <a:pPr>
              <a:defRPr/>
            </a:pPr>
            <a:fld id="{3A7C4DFA-58B2-4278-809C-7FB42F4AB107}"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B87686B2-386D-9011-8A1E-A22EC238926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D2010B3-062F-F21E-2C30-01A83351B49F}"/>
              </a:ext>
            </a:extLst>
          </p:cNvPr>
          <p:cNvSpPr>
            <a:spLocks noGrp="1"/>
          </p:cNvSpPr>
          <p:nvPr>
            <p:ph type="sldNum" sz="quarter" idx="12"/>
          </p:nvPr>
        </p:nvSpPr>
        <p:spPr/>
        <p:txBody>
          <a:bodyPr/>
          <a:lstStyle>
            <a:lvl1pPr>
              <a:defRPr/>
            </a:lvl1pPr>
          </a:lstStyle>
          <a:p>
            <a:fld id="{187CC783-EC4A-46D3-889C-A4634A575665}" type="slidenum">
              <a:rPr lang="en-US" altLang="en-US"/>
              <a:pPr/>
              <a:t>‹#›</a:t>
            </a:fld>
            <a:endParaRPr lang="en-US" altLang="en-US"/>
          </a:p>
        </p:txBody>
      </p:sp>
    </p:spTree>
    <p:extLst>
      <p:ext uri="{BB962C8B-B14F-4D97-AF65-F5344CB8AC3E}">
        <p14:creationId xmlns:p14="http://schemas.microsoft.com/office/powerpoint/2010/main" val="37036621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8DFEFBE-6C77-FF01-C387-C6CA440FDA6D}"/>
              </a:ext>
            </a:extLst>
          </p:cNvPr>
          <p:cNvSpPr>
            <a:spLocks noGrp="1"/>
          </p:cNvSpPr>
          <p:nvPr>
            <p:ph type="dt" sz="half" idx="10"/>
          </p:nvPr>
        </p:nvSpPr>
        <p:spPr/>
        <p:txBody>
          <a:bodyPr/>
          <a:lstStyle>
            <a:lvl1pPr>
              <a:defRPr/>
            </a:lvl1pPr>
          </a:lstStyle>
          <a:p>
            <a:pPr>
              <a:defRPr/>
            </a:pPr>
            <a:fld id="{AB8651AC-3FF6-49B3-B32A-5F5E24E59012}"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D31FCA5-D285-2898-15DC-3C391130082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C491FBC-2693-4CFA-E9F3-74C95960F2EB}"/>
              </a:ext>
            </a:extLst>
          </p:cNvPr>
          <p:cNvSpPr>
            <a:spLocks noGrp="1"/>
          </p:cNvSpPr>
          <p:nvPr>
            <p:ph type="sldNum" sz="quarter" idx="12"/>
          </p:nvPr>
        </p:nvSpPr>
        <p:spPr/>
        <p:txBody>
          <a:bodyPr/>
          <a:lstStyle>
            <a:lvl1pPr>
              <a:defRPr/>
            </a:lvl1pPr>
          </a:lstStyle>
          <a:p>
            <a:fld id="{298DA118-1A6F-4183-AAF1-296B0E15AB06}" type="slidenum">
              <a:rPr lang="en-US" altLang="en-US"/>
              <a:pPr/>
              <a:t>‹#›</a:t>
            </a:fld>
            <a:endParaRPr lang="en-US" altLang="en-US"/>
          </a:p>
        </p:txBody>
      </p:sp>
    </p:spTree>
    <p:extLst>
      <p:ext uri="{BB962C8B-B14F-4D97-AF65-F5344CB8AC3E}">
        <p14:creationId xmlns:p14="http://schemas.microsoft.com/office/powerpoint/2010/main" val="42785395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5"/>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30" indent="0" algn="ctr">
              <a:buNone/>
              <a:defRPr>
                <a:solidFill>
                  <a:schemeClr val="tx1">
                    <a:tint val="75000"/>
                  </a:schemeClr>
                </a:solidFill>
              </a:defRPr>
            </a:lvl2pPr>
            <a:lvl3pPr marL="914265" indent="0" algn="ctr">
              <a:buNone/>
              <a:defRPr>
                <a:solidFill>
                  <a:schemeClr val="tx1">
                    <a:tint val="75000"/>
                  </a:schemeClr>
                </a:solidFill>
              </a:defRPr>
            </a:lvl3pPr>
            <a:lvl4pPr marL="1371396" indent="0" algn="ctr">
              <a:buNone/>
              <a:defRPr>
                <a:solidFill>
                  <a:schemeClr val="tx1">
                    <a:tint val="75000"/>
                  </a:schemeClr>
                </a:solidFill>
              </a:defRPr>
            </a:lvl4pPr>
            <a:lvl5pPr marL="1828529" indent="0" algn="ctr">
              <a:buNone/>
              <a:defRPr>
                <a:solidFill>
                  <a:schemeClr val="tx1">
                    <a:tint val="75000"/>
                  </a:schemeClr>
                </a:solidFill>
              </a:defRPr>
            </a:lvl5pPr>
            <a:lvl6pPr marL="2285658" indent="0" algn="ctr">
              <a:buNone/>
              <a:defRPr>
                <a:solidFill>
                  <a:schemeClr val="tx1">
                    <a:tint val="75000"/>
                  </a:schemeClr>
                </a:solidFill>
              </a:defRPr>
            </a:lvl6pPr>
            <a:lvl7pPr marL="2742788" indent="0" algn="ctr">
              <a:buNone/>
              <a:defRPr>
                <a:solidFill>
                  <a:schemeClr val="tx1">
                    <a:tint val="75000"/>
                  </a:schemeClr>
                </a:solidFill>
              </a:defRPr>
            </a:lvl7pPr>
            <a:lvl8pPr marL="3199920" indent="0" algn="ctr">
              <a:buNone/>
              <a:defRPr>
                <a:solidFill>
                  <a:schemeClr val="tx1">
                    <a:tint val="75000"/>
                  </a:schemeClr>
                </a:solidFill>
              </a:defRPr>
            </a:lvl8pPr>
            <a:lvl9pPr marL="3657052"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32778994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65" indent="0">
              <a:buNone/>
              <a:defRPr sz="1600">
                <a:solidFill>
                  <a:schemeClr val="tx1">
                    <a:tint val="75000"/>
                  </a:schemeClr>
                </a:solidFill>
              </a:defRPr>
            </a:lvl3pPr>
            <a:lvl4pPr marL="1371396" indent="0">
              <a:buNone/>
              <a:defRPr sz="1400">
                <a:solidFill>
                  <a:schemeClr val="tx1">
                    <a:tint val="75000"/>
                  </a:schemeClr>
                </a:solidFill>
              </a:defRPr>
            </a:lvl4pPr>
            <a:lvl5pPr marL="1828529" indent="0">
              <a:buNone/>
              <a:defRPr sz="1400">
                <a:solidFill>
                  <a:schemeClr val="tx1">
                    <a:tint val="75000"/>
                  </a:schemeClr>
                </a:solidFill>
              </a:defRPr>
            </a:lvl5pPr>
            <a:lvl6pPr marL="2285658" indent="0">
              <a:buNone/>
              <a:defRPr sz="1400">
                <a:solidFill>
                  <a:schemeClr val="tx1">
                    <a:tint val="75000"/>
                  </a:schemeClr>
                </a:solidFill>
              </a:defRPr>
            </a:lvl6pPr>
            <a:lvl7pPr marL="2742788" indent="0">
              <a:buNone/>
              <a:defRPr sz="1400">
                <a:solidFill>
                  <a:schemeClr val="tx1">
                    <a:tint val="75000"/>
                  </a:schemeClr>
                </a:solidFill>
              </a:defRPr>
            </a:lvl7pPr>
            <a:lvl8pPr marL="3199920" indent="0">
              <a:buNone/>
              <a:defRPr sz="1400">
                <a:solidFill>
                  <a:schemeClr val="tx1">
                    <a:tint val="75000"/>
                  </a:schemeClr>
                </a:solidFill>
              </a:defRPr>
            </a:lvl8pPr>
            <a:lvl9pPr marL="3657052"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15690300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cSld name="3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30" indent="0">
              <a:buNone/>
              <a:defRPr sz="2000" b="1"/>
            </a:lvl2pPr>
            <a:lvl3pPr marL="914265" indent="0">
              <a:buNone/>
              <a:defRPr sz="1800" b="1"/>
            </a:lvl3pPr>
            <a:lvl4pPr marL="1371396" indent="0">
              <a:buNone/>
              <a:defRPr sz="1600" b="1"/>
            </a:lvl4pPr>
            <a:lvl5pPr marL="1828529" indent="0">
              <a:buNone/>
              <a:defRPr sz="1600" b="1"/>
            </a:lvl5pPr>
            <a:lvl6pPr marL="2285658" indent="0">
              <a:buNone/>
              <a:defRPr sz="1600" b="1"/>
            </a:lvl6pPr>
            <a:lvl7pPr marL="2742788" indent="0">
              <a:buNone/>
              <a:defRPr sz="1600" b="1"/>
            </a:lvl7pPr>
            <a:lvl8pPr marL="3199920" indent="0">
              <a:buNone/>
              <a:defRPr sz="1600" b="1"/>
            </a:lvl8pPr>
            <a:lvl9pPr marL="3657052"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2" y="1151335"/>
            <a:ext cx="4041775" cy="479822"/>
          </a:xfrm>
        </p:spPr>
        <p:txBody>
          <a:bodyPr anchor="b"/>
          <a:lstStyle>
            <a:lvl1pPr marL="0" indent="0">
              <a:buNone/>
              <a:defRPr sz="2400" b="1"/>
            </a:lvl1pPr>
            <a:lvl2pPr marL="457130" indent="0">
              <a:buNone/>
              <a:defRPr sz="2000" b="1"/>
            </a:lvl2pPr>
            <a:lvl3pPr marL="914265" indent="0">
              <a:buNone/>
              <a:defRPr sz="1800" b="1"/>
            </a:lvl3pPr>
            <a:lvl4pPr marL="1371396" indent="0">
              <a:buNone/>
              <a:defRPr sz="1600" b="1"/>
            </a:lvl4pPr>
            <a:lvl5pPr marL="1828529" indent="0">
              <a:buNone/>
              <a:defRPr sz="1600" b="1"/>
            </a:lvl5pPr>
            <a:lvl6pPr marL="2285658" indent="0">
              <a:buNone/>
              <a:defRPr sz="1600" b="1"/>
            </a:lvl6pPr>
            <a:lvl7pPr marL="2742788" indent="0">
              <a:buNone/>
              <a:defRPr sz="1600" b="1"/>
            </a:lvl7pPr>
            <a:lvl8pPr marL="3199920" indent="0">
              <a:buNone/>
              <a:defRPr sz="1600" b="1"/>
            </a:lvl8pPr>
            <a:lvl9pPr marL="3657052"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17662911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30" indent="0">
              <a:buNone/>
              <a:defRPr sz="1200"/>
            </a:lvl2pPr>
            <a:lvl3pPr marL="914265" indent="0">
              <a:buNone/>
              <a:defRPr sz="1000"/>
            </a:lvl3pPr>
            <a:lvl4pPr marL="1371396" indent="0">
              <a:buNone/>
              <a:defRPr sz="900"/>
            </a:lvl4pPr>
            <a:lvl5pPr marL="1828529" indent="0">
              <a:buNone/>
              <a:defRPr sz="900"/>
            </a:lvl5pPr>
            <a:lvl6pPr marL="2285658" indent="0">
              <a:buNone/>
              <a:defRPr sz="900"/>
            </a:lvl6pPr>
            <a:lvl7pPr marL="2742788" indent="0">
              <a:buNone/>
              <a:defRPr sz="900"/>
            </a:lvl7pPr>
            <a:lvl8pPr marL="3199920" indent="0">
              <a:buNone/>
              <a:defRPr sz="900"/>
            </a:lvl8pPr>
            <a:lvl9pPr marL="3657052"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2029295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130" indent="0">
              <a:buNone/>
              <a:defRPr sz="2800"/>
            </a:lvl2pPr>
            <a:lvl3pPr marL="914265" indent="0">
              <a:buNone/>
              <a:defRPr sz="2400"/>
            </a:lvl3pPr>
            <a:lvl4pPr marL="1371396" indent="0">
              <a:buNone/>
              <a:defRPr sz="2000"/>
            </a:lvl4pPr>
            <a:lvl5pPr marL="1828529" indent="0">
              <a:buNone/>
              <a:defRPr sz="2000"/>
            </a:lvl5pPr>
            <a:lvl6pPr marL="2285658" indent="0">
              <a:buNone/>
              <a:defRPr sz="2000"/>
            </a:lvl6pPr>
            <a:lvl7pPr marL="2742788" indent="0">
              <a:buNone/>
              <a:defRPr sz="2000"/>
            </a:lvl7pPr>
            <a:lvl8pPr marL="3199920" indent="0">
              <a:buNone/>
              <a:defRPr sz="2000"/>
            </a:lvl8pPr>
            <a:lvl9pPr marL="3657052" indent="0">
              <a:buNone/>
              <a:defRPr sz="2000"/>
            </a:lvl9pPr>
          </a:lstStyle>
          <a:p>
            <a:pPr lvl="0"/>
            <a:endParaRPr lang="en-US" noProof="0"/>
          </a:p>
        </p:txBody>
      </p:sp>
      <p:sp>
        <p:nvSpPr>
          <p:cNvPr id="4" name="Text Placeholder 3"/>
          <p:cNvSpPr>
            <a:spLocks noGrp="1"/>
          </p:cNvSpPr>
          <p:nvPr>
            <p:ph type="body" sz="half" idx="2"/>
          </p:nvPr>
        </p:nvSpPr>
        <p:spPr>
          <a:xfrm>
            <a:off x="1792288" y="4025509"/>
            <a:ext cx="5486400" cy="603647"/>
          </a:xfrm>
        </p:spPr>
        <p:txBody>
          <a:bodyPr/>
          <a:lstStyle>
            <a:lvl1pPr marL="0" indent="0">
              <a:buNone/>
              <a:defRPr sz="1400"/>
            </a:lvl1pPr>
            <a:lvl2pPr marL="457130" indent="0">
              <a:buNone/>
              <a:defRPr sz="1200"/>
            </a:lvl2pPr>
            <a:lvl3pPr marL="914265" indent="0">
              <a:buNone/>
              <a:defRPr sz="1000"/>
            </a:lvl3pPr>
            <a:lvl4pPr marL="1371396" indent="0">
              <a:buNone/>
              <a:defRPr sz="900"/>
            </a:lvl4pPr>
            <a:lvl5pPr marL="1828529" indent="0">
              <a:buNone/>
              <a:defRPr sz="900"/>
            </a:lvl5pPr>
            <a:lvl6pPr marL="2285658" indent="0">
              <a:buNone/>
              <a:defRPr sz="900"/>
            </a:lvl6pPr>
            <a:lvl7pPr marL="2742788" indent="0">
              <a:buNone/>
              <a:defRPr sz="900"/>
            </a:lvl7pPr>
            <a:lvl8pPr marL="3199920" indent="0">
              <a:buNone/>
              <a:defRPr sz="900"/>
            </a:lvl8pPr>
            <a:lvl9pPr marL="3657052"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32820451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4"/>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42" indent="0" algn="ctr">
              <a:buNone/>
              <a:defRPr>
                <a:solidFill>
                  <a:schemeClr val="tx1">
                    <a:tint val="75000"/>
                  </a:schemeClr>
                </a:solidFill>
              </a:defRPr>
            </a:lvl2pPr>
            <a:lvl3pPr marL="914288" indent="0" algn="ctr">
              <a:buNone/>
              <a:defRPr>
                <a:solidFill>
                  <a:schemeClr val="tx1">
                    <a:tint val="75000"/>
                  </a:schemeClr>
                </a:solidFill>
              </a:defRPr>
            </a:lvl3pPr>
            <a:lvl4pPr marL="1371430" indent="0" algn="ctr">
              <a:buNone/>
              <a:defRPr>
                <a:solidFill>
                  <a:schemeClr val="tx1">
                    <a:tint val="75000"/>
                  </a:schemeClr>
                </a:solidFill>
              </a:defRPr>
            </a:lvl4pPr>
            <a:lvl5pPr marL="1828574" indent="0" algn="ctr">
              <a:buNone/>
              <a:defRPr>
                <a:solidFill>
                  <a:schemeClr val="tx1">
                    <a:tint val="75000"/>
                  </a:schemeClr>
                </a:solidFill>
              </a:defRPr>
            </a:lvl5pPr>
            <a:lvl6pPr marL="2285715" indent="0" algn="ctr">
              <a:buNone/>
              <a:defRPr>
                <a:solidFill>
                  <a:schemeClr val="tx1">
                    <a:tint val="75000"/>
                  </a:schemeClr>
                </a:solidFill>
              </a:defRPr>
            </a:lvl6pPr>
            <a:lvl7pPr marL="2742857" indent="0" algn="ctr">
              <a:buNone/>
              <a:defRPr>
                <a:solidFill>
                  <a:schemeClr val="tx1">
                    <a:tint val="75000"/>
                  </a:schemeClr>
                </a:solidFill>
              </a:defRPr>
            </a:lvl7pPr>
            <a:lvl8pPr marL="3200000" indent="0" algn="ctr">
              <a:buNone/>
              <a:defRPr>
                <a:solidFill>
                  <a:schemeClr val="tx1">
                    <a:tint val="75000"/>
                  </a:schemeClr>
                </a:solidFill>
              </a:defRPr>
            </a:lvl8pPr>
            <a:lvl9pPr marL="3657143"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12956640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42" indent="0">
              <a:buNone/>
              <a:defRPr sz="1800">
                <a:solidFill>
                  <a:schemeClr val="tx1">
                    <a:tint val="75000"/>
                  </a:schemeClr>
                </a:solidFill>
              </a:defRPr>
            </a:lvl2pPr>
            <a:lvl3pPr marL="914288" indent="0">
              <a:buNone/>
              <a:defRPr sz="1600">
                <a:solidFill>
                  <a:schemeClr val="tx1">
                    <a:tint val="75000"/>
                  </a:schemeClr>
                </a:solidFill>
              </a:defRPr>
            </a:lvl3pPr>
            <a:lvl4pPr marL="1371430" indent="0">
              <a:buNone/>
              <a:defRPr sz="1400">
                <a:solidFill>
                  <a:schemeClr val="tx1">
                    <a:tint val="75000"/>
                  </a:schemeClr>
                </a:solidFill>
              </a:defRPr>
            </a:lvl4pPr>
            <a:lvl5pPr marL="1828574" indent="0">
              <a:buNone/>
              <a:defRPr sz="1400">
                <a:solidFill>
                  <a:schemeClr val="tx1">
                    <a:tint val="75000"/>
                  </a:schemeClr>
                </a:solidFill>
              </a:defRPr>
            </a:lvl5pPr>
            <a:lvl6pPr marL="2285715" indent="0">
              <a:buNone/>
              <a:defRPr sz="1400">
                <a:solidFill>
                  <a:schemeClr val="tx1">
                    <a:tint val="75000"/>
                  </a:schemeClr>
                </a:solidFill>
              </a:defRPr>
            </a:lvl6pPr>
            <a:lvl7pPr marL="2742857" indent="0">
              <a:buNone/>
              <a:defRPr sz="1400">
                <a:solidFill>
                  <a:schemeClr val="tx1">
                    <a:tint val="75000"/>
                  </a:schemeClr>
                </a:solidFill>
              </a:defRPr>
            </a:lvl7pPr>
            <a:lvl8pPr marL="3200000" indent="0">
              <a:buNone/>
              <a:defRPr sz="1400">
                <a:solidFill>
                  <a:schemeClr val="tx1">
                    <a:tint val="75000"/>
                  </a:schemeClr>
                </a:solidFill>
              </a:defRPr>
            </a:lvl8pPr>
            <a:lvl9pPr marL="3657143"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4929068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cSld name="3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42" indent="0">
              <a:buNone/>
              <a:defRPr sz="2000" b="1"/>
            </a:lvl2pPr>
            <a:lvl3pPr marL="914288" indent="0">
              <a:buNone/>
              <a:defRPr sz="1800" b="1"/>
            </a:lvl3pPr>
            <a:lvl4pPr marL="1371430" indent="0">
              <a:buNone/>
              <a:defRPr sz="1600" b="1"/>
            </a:lvl4pPr>
            <a:lvl5pPr marL="1828574" indent="0">
              <a:buNone/>
              <a:defRPr sz="1600" b="1"/>
            </a:lvl5pPr>
            <a:lvl6pPr marL="2285715" indent="0">
              <a:buNone/>
              <a:defRPr sz="1600" b="1"/>
            </a:lvl6pPr>
            <a:lvl7pPr marL="2742857" indent="0">
              <a:buNone/>
              <a:defRPr sz="1600" b="1"/>
            </a:lvl7pPr>
            <a:lvl8pPr marL="3200000" indent="0">
              <a:buNone/>
              <a:defRPr sz="1600" b="1"/>
            </a:lvl8pPr>
            <a:lvl9pPr marL="3657143"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1" y="1151335"/>
            <a:ext cx="4041775" cy="479822"/>
          </a:xfrm>
        </p:spPr>
        <p:txBody>
          <a:bodyPr anchor="b"/>
          <a:lstStyle>
            <a:lvl1pPr marL="0" indent="0">
              <a:buNone/>
              <a:defRPr sz="2400" b="1"/>
            </a:lvl1pPr>
            <a:lvl2pPr marL="457142" indent="0">
              <a:buNone/>
              <a:defRPr sz="2000" b="1"/>
            </a:lvl2pPr>
            <a:lvl3pPr marL="914288" indent="0">
              <a:buNone/>
              <a:defRPr sz="1800" b="1"/>
            </a:lvl3pPr>
            <a:lvl4pPr marL="1371430" indent="0">
              <a:buNone/>
              <a:defRPr sz="1600" b="1"/>
            </a:lvl4pPr>
            <a:lvl5pPr marL="1828574" indent="0">
              <a:buNone/>
              <a:defRPr sz="1600" b="1"/>
            </a:lvl5pPr>
            <a:lvl6pPr marL="2285715" indent="0">
              <a:buNone/>
              <a:defRPr sz="1600" b="1"/>
            </a:lvl6pPr>
            <a:lvl7pPr marL="2742857" indent="0">
              <a:buNone/>
              <a:defRPr sz="1600" b="1"/>
            </a:lvl7pPr>
            <a:lvl8pPr marL="3200000" indent="0">
              <a:buNone/>
              <a:defRPr sz="1600" b="1"/>
            </a:lvl8pPr>
            <a:lvl9pPr marL="3657143"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1"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18103160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cSld name="3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3"/>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42" indent="0">
              <a:buNone/>
              <a:defRPr sz="1200"/>
            </a:lvl2pPr>
            <a:lvl3pPr marL="914288" indent="0">
              <a:buNone/>
              <a:defRPr sz="1000"/>
            </a:lvl3pPr>
            <a:lvl4pPr marL="1371430" indent="0">
              <a:buNone/>
              <a:defRPr sz="900"/>
            </a:lvl4pPr>
            <a:lvl5pPr marL="1828574" indent="0">
              <a:buNone/>
              <a:defRPr sz="900"/>
            </a:lvl5pPr>
            <a:lvl6pPr marL="2285715" indent="0">
              <a:buNone/>
              <a:defRPr sz="900"/>
            </a:lvl6pPr>
            <a:lvl7pPr marL="2742857" indent="0">
              <a:buNone/>
              <a:defRPr sz="900"/>
            </a:lvl7pPr>
            <a:lvl8pPr marL="3200000" indent="0">
              <a:buNone/>
              <a:defRPr sz="900"/>
            </a:lvl8pPr>
            <a:lvl9pPr marL="3657143"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10101479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cSld name="3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142" indent="0">
              <a:buNone/>
              <a:defRPr sz="2800"/>
            </a:lvl2pPr>
            <a:lvl3pPr marL="914288" indent="0">
              <a:buNone/>
              <a:defRPr sz="2400"/>
            </a:lvl3pPr>
            <a:lvl4pPr marL="1371430" indent="0">
              <a:buNone/>
              <a:defRPr sz="2000"/>
            </a:lvl4pPr>
            <a:lvl5pPr marL="1828574" indent="0">
              <a:buNone/>
              <a:defRPr sz="2000"/>
            </a:lvl5pPr>
            <a:lvl6pPr marL="2285715" indent="0">
              <a:buNone/>
              <a:defRPr sz="2000"/>
            </a:lvl6pPr>
            <a:lvl7pPr marL="2742857" indent="0">
              <a:buNone/>
              <a:defRPr sz="2000"/>
            </a:lvl7pPr>
            <a:lvl8pPr marL="3200000" indent="0">
              <a:buNone/>
              <a:defRPr sz="2000"/>
            </a:lvl8pPr>
            <a:lvl9pPr marL="3657143" indent="0">
              <a:buNone/>
              <a:defRPr sz="2000"/>
            </a:lvl9pPr>
          </a:lstStyle>
          <a:p>
            <a:pPr lvl="0"/>
            <a:endParaRPr lang="en-US" noProof="0"/>
          </a:p>
        </p:txBody>
      </p:sp>
      <p:sp>
        <p:nvSpPr>
          <p:cNvPr id="4" name="Text Placeholder 3"/>
          <p:cNvSpPr>
            <a:spLocks noGrp="1"/>
          </p:cNvSpPr>
          <p:nvPr>
            <p:ph type="body" sz="half" idx="2"/>
          </p:nvPr>
        </p:nvSpPr>
        <p:spPr>
          <a:xfrm>
            <a:off x="1792288" y="4025508"/>
            <a:ext cx="5486400" cy="603647"/>
          </a:xfrm>
        </p:spPr>
        <p:txBody>
          <a:bodyPr/>
          <a:lstStyle>
            <a:lvl1pPr marL="0" indent="0">
              <a:buNone/>
              <a:defRPr sz="1400"/>
            </a:lvl1pPr>
            <a:lvl2pPr marL="457142" indent="0">
              <a:buNone/>
              <a:defRPr sz="1200"/>
            </a:lvl2pPr>
            <a:lvl3pPr marL="914288" indent="0">
              <a:buNone/>
              <a:defRPr sz="1000"/>
            </a:lvl3pPr>
            <a:lvl4pPr marL="1371430" indent="0">
              <a:buNone/>
              <a:defRPr sz="900"/>
            </a:lvl4pPr>
            <a:lvl5pPr marL="1828574" indent="0">
              <a:buNone/>
              <a:defRPr sz="900"/>
            </a:lvl5pPr>
            <a:lvl6pPr marL="2285715" indent="0">
              <a:buNone/>
              <a:defRPr sz="900"/>
            </a:lvl6pPr>
            <a:lvl7pPr marL="2742857" indent="0">
              <a:buNone/>
              <a:defRPr sz="900"/>
            </a:lvl7pPr>
            <a:lvl8pPr marL="3200000" indent="0">
              <a:buNone/>
              <a:defRPr sz="900"/>
            </a:lvl8pPr>
            <a:lvl9pPr marL="3657143"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11873902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6"/>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18" indent="0" algn="ctr">
              <a:buNone/>
              <a:defRPr>
                <a:solidFill>
                  <a:schemeClr val="tx1">
                    <a:tint val="75000"/>
                  </a:schemeClr>
                </a:solidFill>
              </a:defRPr>
            </a:lvl2pPr>
            <a:lvl3pPr marL="914243" indent="0" algn="ctr">
              <a:buNone/>
              <a:defRPr>
                <a:solidFill>
                  <a:schemeClr val="tx1">
                    <a:tint val="75000"/>
                  </a:schemeClr>
                </a:solidFill>
              </a:defRPr>
            </a:lvl3pPr>
            <a:lvl4pPr marL="1371362" indent="0" algn="ctr">
              <a:buNone/>
              <a:defRPr>
                <a:solidFill>
                  <a:schemeClr val="tx1">
                    <a:tint val="75000"/>
                  </a:schemeClr>
                </a:solidFill>
              </a:defRPr>
            </a:lvl4pPr>
            <a:lvl5pPr marL="1828484" indent="0" algn="ctr">
              <a:buNone/>
              <a:defRPr>
                <a:solidFill>
                  <a:schemeClr val="tx1">
                    <a:tint val="75000"/>
                  </a:schemeClr>
                </a:solidFill>
              </a:defRPr>
            </a:lvl5pPr>
            <a:lvl6pPr marL="2285601" indent="0" algn="ctr">
              <a:buNone/>
              <a:defRPr>
                <a:solidFill>
                  <a:schemeClr val="tx1">
                    <a:tint val="75000"/>
                  </a:schemeClr>
                </a:solidFill>
              </a:defRPr>
            </a:lvl6pPr>
            <a:lvl7pPr marL="2742719" indent="0" algn="ctr">
              <a:buNone/>
              <a:defRPr>
                <a:solidFill>
                  <a:schemeClr val="tx1">
                    <a:tint val="75000"/>
                  </a:schemeClr>
                </a:solidFill>
              </a:defRPr>
            </a:lvl7pPr>
            <a:lvl8pPr marL="3199840" indent="0" algn="ctr">
              <a:buNone/>
              <a:defRPr>
                <a:solidFill>
                  <a:schemeClr val="tx1">
                    <a:tint val="75000"/>
                  </a:schemeClr>
                </a:solidFill>
              </a:defRPr>
            </a:lvl8pPr>
            <a:lvl9pPr marL="365696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41040709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18" indent="0">
              <a:buNone/>
              <a:defRPr sz="1800">
                <a:solidFill>
                  <a:schemeClr val="tx1">
                    <a:tint val="75000"/>
                  </a:schemeClr>
                </a:solidFill>
              </a:defRPr>
            </a:lvl2pPr>
            <a:lvl3pPr marL="914243" indent="0">
              <a:buNone/>
              <a:defRPr sz="1600">
                <a:solidFill>
                  <a:schemeClr val="tx1">
                    <a:tint val="75000"/>
                  </a:schemeClr>
                </a:solidFill>
              </a:defRPr>
            </a:lvl3pPr>
            <a:lvl4pPr marL="1371362" indent="0">
              <a:buNone/>
              <a:defRPr sz="1400">
                <a:solidFill>
                  <a:schemeClr val="tx1">
                    <a:tint val="75000"/>
                  </a:schemeClr>
                </a:solidFill>
              </a:defRPr>
            </a:lvl4pPr>
            <a:lvl5pPr marL="1828484" indent="0">
              <a:buNone/>
              <a:defRPr sz="1400">
                <a:solidFill>
                  <a:schemeClr val="tx1">
                    <a:tint val="75000"/>
                  </a:schemeClr>
                </a:solidFill>
              </a:defRPr>
            </a:lvl5pPr>
            <a:lvl6pPr marL="2285601" indent="0">
              <a:buNone/>
              <a:defRPr sz="1400">
                <a:solidFill>
                  <a:schemeClr val="tx1">
                    <a:tint val="75000"/>
                  </a:schemeClr>
                </a:solidFill>
              </a:defRPr>
            </a:lvl6pPr>
            <a:lvl7pPr marL="2742719" indent="0">
              <a:buNone/>
              <a:defRPr sz="1400">
                <a:solidFill>
                  <a:schemeClr val="tx1">
                    <a:tint val="75000"/>
                  </a:schemeClr>
                </a:solidFill>
              </a:defRPr>
            </a:lvl7pPr>
            <a:lvl8pPr marL="3199840" indent="0">
              <a:buNone/>
              <a:defRPr sz="1400">
                <a:solidFill>
                  <a:schemeClr val="tx1">
                    <a:tint val="75000"/>
                  </a:schemeClr>
                </a:solidFill>
              </a:defRPr>
            </a:lvl8pPr>
            <a:lvl9pPr marL="365696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33523210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cSld name="5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18" indent="0">
              <a:buNone/>
              <a:defRPr sz="2000" b="1"/>
            </a:lvl2pPr>
            <a:lvl3pPr marL="914243" indent="0">
              <a:buNone/>
              <a:defRPr sz="1800" b="1"/>
            </a:lvl3pPr>
            <a:lvl4pPr marL="1371362" indent="0">
              <a:buNone/>
              <a:defRPr sz="1600" b="1"/>
            </a:lvl4pPr>
            <a:lvl5pPr marL="1828484" indent="0">
              <a:buNone/>
              <a:defRPr sz="1600" b="1"/>
            </a:lvl5pPr>
            <a:lvl6pPr marL="2285601" indent="0">
              <a:buNone/>
              <a:defRPr sz="1600" b="1"/>
            </a:lvl6pPr>
            <a:lvl7pPr marL="2742719" indent="0">
              <a:buNone/>
              <a:defRPr sz="1600" b="1"/>
            </a:lvl7pPr>
            <a:lvl8pPr marL="3199840" indent="0">
              <a:buNone/>
              <a:defRPr sz="1600" b="1"/>
            </a:lvl8pPr>
            <a:lvl9pPr marL="365696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118" indent="0">
              <a:buNone/>
              <a:defRPr sz="2000" b="1"/>
            </a:lvl2pPr>
            <a:lvl3pPr marL="914243" indent="0">
              <a:buNone/>
              <a:defRPr sz="1800" b="1"/>
            </a:lvl3pPr>
            <a:lvl4pPr marL="1371362" indent="0">
              <a:buNone/>
              <a:defRPr sz="1600" b="1"/>
            </a:lvl4pPr>
            <a:lvl5pPr marL="1828484" indent="0">
              <a:buNone/>
              <a:defRPr sz="1600" b="1"/>
            </a:lvl5pPr>
            <a:lvl6pPr marL="2285601" indent="0">
              <a:buNone/>
              <a:defRPr sz="1600" b="1"/>
            </a:lvl6pPr>
            <a:lvl7pPr marL="2742719" indent="0">
              <a:buNone/>
              <a:defRPr sz="1600" b="1"/>
            </a:lvl7pPr>
            <a:lvl8pPr marL="3199840" indent="0">
              <a:buNone/>
              <a:defRPr sz="1600" b="1"/>
            </a:lvl8pPr>
            <a:lvl9pPr marL="365696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23852681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cSld name="5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5"/>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18" indent="0">
              <a:buNone/>
              <a:defRPr sz="1200"/>
            </a:lvl2pPr>
            <a:lvl3pPr marL="914243" indent="0">
              <a:buNone/>
              <a:defRPr sz="1000"/>
            </a:lvl3pPr>
            <a:lvl4pPr marL="1371362" indent="0">
              <a:buNone/>
              <a:defRPr sz="900"/>
            </a:lvl4pPr>
            <a:lvl5pPr marL="1828484" indent="0">
              <a:buNone/>
              <a:defRPr sz="900"/>
            </a:lvl5pPr>
            <a:lvl6pPr marL="2285601" indent="0">
              <a:buNone/>
              <a:defRPr sz="900"/>
            </a:lvl6pPr>
            <a:lvl7pPr marL="2742719" indent="0">
              <a:buNone/>
              <a:defRPr sz="900"/>
            </a:lvl7pPr>
            <a:lvl8pPr marL="3199840" indent="0">
              <a:buNone/>
              <a:defRPr sz="900"/>
            </a:lvl8pPr>
            <a:lvl9pPr marL="365696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28009426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cSld name="5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118" indent="0">
              <a:buNone/>
              <a:defRPr sz="2800"/>
            </a:lvl2pPr>
            <a:lvl3pPr marL="914243" indent="0">
              <a:buNone/>
              <a:defRPr sz="2400"/>
            </a:lvl3pPr>
            <a:lvl4pPr marL="1371362" indent="0">
              <a:buNone/>
              <a:defRPr sz="2000"/>
            </a:lvl4pPr>
            <a:lvl5pPr marL="1828484" indent="0">
              <a:buNone/>
              <a:defRPr sz="2000"/>
            </a:lvl5pPr>
            <a:lvl6pPr marL="2285601" indent="0">
              <a:buNone/>
              <a:defRPr sz="2000"/>
            </a:lvl6pPr>
            <a:lvl7pPr marL="2742719" indent="0">
              <a:buNone/>
              <a:defRPr sz="2000"/>
            </a:lvl7pPr>
            <a:lvl8pPr marL="3199840" indent="0">
              <a:buNone/>
              <a:defRPr sz="2000"/>
            </a:lvl8pPr>
            <a:lvl9pPr marL="3656960" indent="0">
              <a:buNone/>
              <a:defRPr sz="2000"/>
            </a:lvl9pPr>
          </a:lstStyle>
          <a:p>
            <a:pPr lvl="0"/>
            <a:endParaRPr lang="en-US" noProof="0"/>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400"/>
            </a:lvl1pPr>
            <a:lvl2pPr marL="457118" indent="0">
              <a:buNone/>
              <a:defRPr sz="1200"/>
            </a:lvl2pPr>
            <a:lvl3pPr marL="914243" indent="0">
              <a:buNone/>
              <a:defRPr sz="1000"/>
            </a:lvl3pPr>
            <a:lvl4pPr marL="1371362" indent="0">
              <a:buNone/>
              <a:defRPr sz="900"/>
            </a:lvl4pPr>
            <a:lvl5pPr marL="1828484" indent="0">
              <a:buNone/>
              <a:defRPr sz="900"/>
            </a:lvl5pPr>
            <a:lvl6pPr marL="2285601" indent="0">
              <a:buNone/>
              <a:defRPr sz="900"/>
            </a:lvl6pPr>
            <a:lvl7pPr marL="2742719" indent="0">
              <a:buNone/>
              <a:defRPr sz="900"/>
            </a:lvl7pPr>
            <a:lvl8pPr marL="3199840" indent="0">
              <a:buNone/>
              <a:defRPr sz="900"/>
            </a:lvl8pPr>
            <a:lvl9pPr marL="365696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39047106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7"/>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28374055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6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35004886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cSld name="6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4" y="1151335"/>
            <a:ext cx="4041775" cy="479822"/>
          </a:xfrm>
        </p:spPr>
        <p:txBody>
          <a:bodyPr anchor="b"/>
          <a:lstStyle>
            <a:lvl1pPr marL="0" indent="0">
              <a:buNone/>
              <a:defRPr sz="2400" b="1"/>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4"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32377802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cSld name="6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6"/>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9818203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cSld name="6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106" indent="0">
              <a:buNone/>
              <a:defRPr sz="2800"/>
            </a:lvl2pPr>
            <a:lvl3pPr marL="914220" indent="0">
              <a:buNone/>
              <a:defRPr sz="2400"/>
            </a:lvl3pPr>
            <a:lvl4pPr marL="1371328" indent="0">
              <a:buNone/>
              <a:defRPr sz="2000"/>
            </a:lvl4pPr>
            <a:lvl5pPr marL="1828439" indent="0">
              <a:buNone/>
              <a:defRPr sz="2000"/>
            </a:lvl5pPr>
            <a:lvl6pPr marL="2285544" indent="0">
              <a:buNone/>
              <a:defRPr sz="2000"/>
            </a:lvl6pPr>
            <a:lvl7pPr marL="2742650" indent="0">
              <a:buNone/>
              <a:defRPr sz="2000"/>
            </a:lvl7pPr>
            <a:lvl8pPr marL="3199760" indent="0">
              <a:buNone/>
              <a:defRPr sz="2000"/>
            </a:lvl8pPr>
            <a:lvl9pPr marL="3656869" indent="0">
              <a:buNone/>
              <a:defRPr sz="2000"/>
            </a:lvl9pPr>
          </a:lstStyle>
          <a:p>
            <a:pPr lvl="0"/>
            <a:endParaRPr lang="en-US" noProof="0"/>
          </a:p>
        </p:txBody>
      </p:sp>
      <p:sp>
        <p:nvSpPr>
          <p:cNvPr id="4" name="Text Placeholder 3"/>
          <p:cNvSpPr>
            <a:spLocks noGrp="1"/>
          </p:cNvSpPr>
          <p:nvPr>
            <p:ph type="body" sz="half" idx="2"/>
          </p:nvPr>
        </p:nvSpPr>
        <p:spPr>
          <a:xfrm>
            <a:off x="1792288" y="4025511"/>
            <a:ext cx="5486400" cy="603647"/>
          </a:xfrm>
        </p:spPr>
        <p:txBody>
          <a:bodyPr/>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21774826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8"/>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94" indent="0" algn="ctr">
              <a:buNone/>
              <a:defRPr>
                <a:solidFill>
                  <a:schemeClr val="tx1">
                    <a:tint val="75000"/>
                  </a:schemeClr>
                </a:solidFill>
              </a:defRPr>
            </a:lvl2pPr>
            <a:lvl3pPr marL="914198" indent="0" algn="ctr">
              <a:buNone/>
              <a:defRPr>
                <a:solidFill>
                  <a:schemeClr val="tx1">
                    <a:tint val="75000"/>
                  </a:schemeClr>
                </a:solidFill>
              </a:defRPr>
            </a:lvl3pPr>
            <a:lvl4pPr marL="1371294" indent="0" algn="ctr">
              <a:buNone/>
              <a:defRPr>
                <a:solidFill>
                  <a:schemeClr val="tx1">
                    <a:tint val="75000"/>
                  </a:schemeClr>
                </a:solidFill>
              </a:defRPr>
            </a:lvl4pPr>
            <a:lvl5pPr marL="1828394" indent="0" algn="ctr">
              <a:buNone/>
              <a:defRPr>
                <a:solidFill>
                  <a:schemeClr val="tx1">
                    <a:tint val="75000"/>
                  </a:schemeClr>
                </a:solidFill>
              </a:defRPr>
            </a:lvl5pPr>
            <a:lvl6pPr marL="2285487" indent="0" algn="ctr">
              <a:buNone/>
              <a:defRPr>
                <a:solidFill>
                  <a:schemeClr val="tx1">
                    <a:tint val="75000"/>
                  </a:schemeClr>
                </a:solidFill>
              </a:defRPr>
            </a:lvl6pPr>
            <a:lvl7pPr marL="2742581" indent="0" algn="ctr">
              <a:buNone/>
              <a:defRPr>
                <a:solidFill>
                  <a:schemeClr val="tx1">
                    <a:tint val="75000"/>
                  </a:schemeClr>
                </a:solidFill>
              </a:defRPr>
            </a:lvl7pPr>
            <a:lvl8pPr marL="3199680" indent="0" algn="ctr">
              <a:buNone/>
              <a:defRPr>
                <a:solidFill>
                  <a:schemeClr val="tx1">
                    <a:tint val="75000"/>
                  </a:schemeClr>
                </a:solidFill>
              </a:defRPr>
            </a:lvl8pPr>
            <a:lvl9pPr marL="3656777"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9650963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cSld name="7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094" indent="0">
              <a:buNone/>
              <a:defRPr sz="1800">
                <a:solidFill>
                  <a:schemeClr val="tx1">
                    <a:tint val="75000"/>
                  </a:schemeClr>
                </a:solidFill>
              </a:defRPr>
            </a:lvl2pPr>
            <a:lvl3pPr marL="914198" indent="0">
              <a:buNone/>
              <a:defRPr sz="1600">
                <a:solidFill>
                  <a:schemeClr val="tx1">
                    <a:tint val="75000"/>
                  </a:schemeClr>
                </a:solidFill>
              </a:defRPr>
            </a:lvl3pPr>
            <a:lvl4pPr marL="1371294" indent="0">
              <a:buNone/>
              <a:defRPr sz="1400">
                <a:solidFill>
                  <a:schemeClr val="tx1">
                    <a:tint val="75000"/>
                  </a:schemeClr>
                </a:solidFill>
              </a:defRPr>
            </a:lvl4pPr>
            <a:lvl5pPr marL="1828394" indent="0">
              <a:buNone/>
              <a:defRPr sz="1400">
                <a:solidFill>
                  <a:schemeClr val="tx1">
                    <a:tint val="75000"/>
                  </a:schemeClr>
                </a:solidFill>
              </a:defRPr>
            </a:lvl5pPr>
            <a:lvl6pPr marL="2285487" indent="0">
              <a:buNone/>
              <a:defRPr sz="1400">
                <a:solidFill>
                  <a:schemeClr val="tx1">
                    <a:tint val="75000"/>
                  </a:schemeClr>
                </a:solidFill>
              </a:defRPr>
            </a:lvl6pPr>
            <a:lvl7pPr marL="2742581" indent="0">
              <a:buNone/>
              <a:defRPr sz="1400">
                <a:solidFill>
                  <a:schemeClr val="tx1">
                    <a:tint val="75000"/>
                  </a:schemeClr>
                </a:solidFill>
              </a:defRPr>
            </a:lvl7pPr>
            <a:lvl8pPr marL="3199680" indent="0">
              <a:buNone/>
              <a:defRPr sz="1400">
                <a:solidFill>
                  <a:schemeClr val="tx1">
                    <a:tint val="75000"/>
                  </a:schemeClr>
                </a:solidFill>
              </a:defRPr>
            </a:lvl8pPr>
            <a:lvl9pPr marL="3656777"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1465751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cSld name="7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094" indent="0">
              <a:buNone/>
              <a:defRPr sz="2000" b="1"/>
            </a:lvl2pPr>
            <a:lvl3pPr marL="914198" indent="0">
              <a:buNone/>
              <a:defRPr sz="1800" b="1"/>
            </a:lvl3pPr>
            <a:lvl4pPr marL="1371294" indent="0">
              <a:buNone/>
              <a:defRPr sz="1600" b="1"/>
            </a:lvl4pPr>
            <a:lvl5pPr marL="1828394" indent="0">
              <a:buNone/>
              <a:defRPr sz="1600" b="1"/>
            </a:lvl5pPr>
            <a:lvl6pPr marL="2285487" indent="0">
              <a:buNone/>
              <a:defRPr sz="1600" b="1"/>
            </a:lvl6pPr>
            <a:lvl7pPr marL="2742581" indent="0">
              <a:buNone/>
              <a:defRPr sz="1600" b="1"/>
            </a:lvl7pPr>
            <a:lvl8pPr marL="3199680" indent="0">
              <a:buNone/>
              <a:defRPr sz="1600" b="1"/>
            </a:lvl8pPr>
            <a:lvl9pPr marL="3656777"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5" y="1151335"/>
            <a:ext cx="4041775" cy="479822"/>
          </a:xfrm>
        </p:spPr>
        <p:txBody>
          <a:bodyPr anchor="b"/>
          <a:lstStyle>
            <a:lvl1pPr marL="0" indent="0">
              <a:buNone/>
              <a:defRPr sz="2400" b="1"/>
            </a:lvl1pPr>
            <a:lvl2pPr marL="457094" indent="0">
              <a:buNone/>
              <a:defRPr sz="2000" b="1"/>
            </a:lvl2pPr>
            <a:lvl3pPr marL="914198" indent="0">
              <a:buNone/>
              <a:defRPr sz="1800" b="1"/>
            </a:lvl3pPr>
            <a:lvl4pPr marL="1371294" indent="0">
              <a:buNone/>
              <a:defRPr sz="1600" b="1"/>
            </a:lvl4pPr>
            <a:lvl5pPr marL="1828394" indent="0">
              <a:buNone/>
              <a:defRPr sz="1600" b="1"/>
            </a:lvl5pPr>
            <a:lvl6pPr marL="2285487" indent="0">
              <a:buNone/>
              <a:defRPr sz="1600" b="1"/>
            </a:lvl6pPr>
            <a:lvl7pPr marL="2742581" indent="0">
              <a:buNone/>
              <a:defRPr sz="1600" b="1"/>
            </a:lvl7pPr>
            <a:lvl8pPr marL="3199680" indent="0">
              <a:buNone/>
              <a:defRPr sz="1600" b="1"/>
            </a:lvl8pPr>
            <a:lvl9pPr marL="3656777"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5"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6413994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cSld name="7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094" indent="0">
              <a:buNone/>
              <a:defRPr sz="1200"/>
            </a:lvl2pPr>
            <a:lvl3pPr marL="914198" indent="0">
              <a:buNone/>
              <a:defRPr sz="1000"/>
            </a:lvl3pPr>
            <a:lvl4pPr marL="1371294" indent="0">
              <a:buNone/>
              <a:defRPr sz="900"/>
            </a:lvl4pPr>
            <a:lvl5pPr marL="1828394" indent="0">
              <a:buNone/>
              <a:defRPr sz="900"/>
            </a:lvl5pPr>
            <a:lvl6pPr marL="2285487" indent="0">
              <a:buNone/>
              <a:defRPr sz="900"/>
            </a:lvl6pPr>
            <a:lvl7pPr marL="2742581" indent="0">
              <a:buNone/>
              <a:defRPr sz="900"/>
            </a:lvl7pPr>
            <a:lvl8pPr marL="3199680" indent="0">
              <a:buNone/>
              <a:defRPr sz="900"/>
            </a:lvl8pPr>
            <a:lvl9pPr marL="3656777"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1870910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cSld name="7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094" indent="0">
              <a:buNone/>
              <a:defRPr sz="2800"/>
            </a:lvl2pPr>
            <a:lvl3pPr marL="914198" indent="0">
              <a:buNone/>
              <a:defRPr sz="2400"/>
            </a:lvl3pPr>
            <a:lvl4pPr marL="1371294" indent="0">
              <a:buNone/>
              <a:defRPr sz="2000"/>
            </a:lvl4pPr>
            <a:lvl5pPr marL="1828394" indent="0">
              <a:buNone/>
              <a:defRPr sz="2000"/>
            </a:lvl5pPr>
            <a:lvl6pPr marL="2285487" indent="0">
              <a:buNone/>
              <a:defRPr sz="2000"/>
            </a:lvl6pPr>
            <a:lvl7pPr marL="2742581" indent="0">
              <a:buNone/>
              <a:defRPr sz="2000"/>
            </a:lvl7pPr>
            <a:lvl8pPr marL="3199680" indent="0">
              <a:buNone/>
              <a:defRPr sz="2000"/>
            </a:lvl8pPr>
            <a:lvl9pPr marL="3656777" indent="0">
              <a:buNone/>
              <a:defRPr sz="2000"/>
            </a:lvl9pPr>
          </a:lstStyle>
          <a:p>
            <a:pPr lvl="0"/>
            <a:endParaRPr lang="en-US" noProof="0"/>
          </a:p>
        </p:txBody>
      </p:sp>
      <p:sp>
        <p:nvSpPr>
          <p:cNvPr id="4" name="Text Placeholder 3"/>
          <p:cNvSpPr>
            <a:spLocks noGrp="1"/>
          </p:cNvSpPr>
          <p:nvPr>
            <p:ph type="body" sz="half" idx="2"/>
          </p:nvPr>
        </p:nvSpPr>
        <p:spPr>
          <a:xfrm>
            <a:off x="1792288" y="4025512"/>
            <a:ext cx="5486400" cy="603647"/>
          </a:xfrm>
        </p:spPr>
        <p:txBody>
          <a:bodyPr/>
          <a:lstStyle>
            <a:lvl1pPr marL="0" indent="0">
              <a:buNone/>
              <a:defRPr sz="1400"/>
            </a:lvl1pPr>
            <a:lvl2pPr marL="457094" indent="0">
              <a:buNone/>
              <a:defRPr sz="1200"/>
            </a:lvl2pPr>
            <a:lvl3pPr marL="914198" indent="0">
              <a:buNone/>
              <a:defRPr sz="1000"/>
            </a:lvl3pPr>
            <a:lvl4pPr marL="1371294" indent="0">
              <a:buNone/>
              <a:defRPr sz="900"/>
            </a:lvl4pPr>
            <a:lvl5pPr marL="1828394" indent="0">
              <a:buNone/>
              <a:defRPr sz="900"/>
            </a:lvl5pPr>
            <a:lvl6pPr marL="2285487" indent="0">
              <a:buNone/>
              <a:defRPr sz="900"/>
            </a:lvl6pPr>
            <a:lvl7pPr marL="2742581" indent="0">
              <a:buNone/>
              <a:defRPr sz="900"/>
            </a:lvl7pPr>
            <a:lvl8pPr marL="3199680" indent="0">
              <a:buNone/>
              <a:defRPr sz="900"/>
            </a:lvl8pPr>
            <a:lvl9pPr marL="3656777"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6960930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8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75" indent="0" algn="ctr">
              <a:buNone/>
              <a:defRPr>
                <a:solidFill>
                  <a:schemeClr val="tx1">
                    <a:tint val="75000"/>
                  </a:schemeClr>
                </a:solidFill>
              </a:defRPr>
            </a:lvl3pPr>
            <a:lvl4pPr marL="1371260" indent="0" algn="ctr">
              <a:buNone/>
              <a:defRPr>
                <a:solidFill>
                  <a:schemeClr val="tx1">
                    <a:tint val="75000"/>
                  </a:schemeClr>
                </a:solidFill>
              </a:defRPr>
            </a:lvl4pPr>
            <a:lvl5pPr marL="1828349" indent="0" algn="ctr">
              <a:buNone/>
              <a:defRPr>
                <a:solidFill>
                  <a:schemeClr val="tx1">
                    <a:tint val="75000"/>
                  </a:schemeClr>
                </a:solidFill>
              </a:defRPr>
            </a:lvl5pPr>
            <a:lvl6pPr marL="2285430" indent="0" algn="ctr">
              <a:buNone/>
              <a:defRPr>
                <a:solidFill>
                  <a:schemeClr val="tx1">
                    <a:tint val="75000"/>
                  </a:schemeClr>
                </a:solidFill>
              </a:defRPr>
            </a:lvl6pPr>
            <a:lvl7pPr marL="2742512" indent="0" algn="ctr">
              <a:buNone/>
              <a:defRPr>
                <a:solidFill>
                  <a:schemeClr val="tx1">
                    <a:tint val="75000"/>
                  </a:schemeClr>
                </a:solidFill>
              </a:defRPr>
            </a:lvl7pPr>
            <a:lvl8pPr marL="3199600" indent="0" algn="ctr">
              <a:buNone/>
              <a:defRPr>
                <a:solidFill>
                  <a:schemeClr val="tx1">
                    <a:tint val="75000"/>
                  </a:schemeClr>
                </a:solidFill>
              </a:defRPr>
            </a:lvl8pPr>
            <a:lvl9pPr marL="3656686"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2075328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cSld name="8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75" indent="0">
              <a:buNone/>
              <a:defRPr sz="1600">
                <a:solidFill>
                  <a:schemeClr val="tx1">
                    <a:tint val="75000"/>
                  </a:schemeClr>
                </a:solidFill>
              </a:defRPr>
            </a:lvl3pPr>
            <a:lvl4pPr marL="1371260" indent="0">
              <a:buNone/>
              <a:defRPr sz="1400">
                <a:solidFill>
                  <a:schemeClr val="tx1">
                    <a:tint val="75000"/>
                  </a:schemeClr>
                </a:solidFill>
              </a:defRPr>
            </a:lvl4pPr>
            <a:lvl5pPr marL="1828349" indent="0">
              <a:buNone/>
              <a:defRPr sz="1400">
                <a:solidFill>
                  <a:schemeClr val="tx1">
                    <a:tint val="75000"/>
                  </a:schemeClr>
                </a:solidFill>
              </a:defRPr>
            </a:lvl5pPr>
            <a:lvl6pPr marL="2285430" indent="0">
              <a:buNone/>
              <a:defRPr sz="1400">
                <a:solidFill>
                  <a:schemeClr val="tx1">
                    <a:tint val="75000"/>
                  </a:schemeClr>
                </a:solidFill>
              </a:defRPr>
            </a:lvl6pPr>
            <a:lvl7pPr marL="2742512" indent="0">
              <a:buNone/>
              <a:defRPr sz="1400">
                <a:solidFill>
                  <a:schemeClr val="tx1">
                    <a:tint val="75000"/>
                  </a:schemeClr>
                </a:solidFill>
              </a:defRPr>
            </a:lvl7pPr>
            <a:lvl8pPr marL="3199600" indent="0">
              <a:buNone/>
              <a:defRPr sz="1400">
                <a:solidFill>
                  <a:schemeClr val="tx1">
                    <a:tint val="75000"/>
                  </a:schemeClr>
                </a:solidFill>
              </a:defRPr>
            </a:lvl8pPr>
            <a:lvl9pPr marL="3656686"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29727380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cSld name="8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082" indent="0">
              <a:buNone/>
              <a:defRPr sz="2000" b="1"/>
            </a:lvl2pPr>
            <a:lvl3pPr marL="914175" indent="0">
              <a:buNone/>
              <a:defRPr sz="1800" b="1"/>
            </a:lvl3pPr>
            <a:lvl4pPr marL="1371260" indent="0">
              <a:buNone/>
              <a:defRPr sz="1600" b="1"/>
            </a:lvl4pPr>
            <a:lvl5pPr marL="1828349" indent="0">
              <a:buNone/>
              <a:defRPr sz="1600" b="1"/>
            </a:lvl5pPr>
            <a:lvl6pPr marL="2285430" indent="0">
              <a:buNone/>
              <a:defRPr sz="1600" b="1"/>
            </a:lvl6pPr>
            <a:lvl7pPr marL="2742512" indent="0">
              <a:buNone/>
              <a:defRPr sz="1600" b="1"/>
            </a:lvl7pPr>
            <a:lvl8pPr marL="3199600" indent="0">
              <a:buNone/>
              <a:defRPr sz="1600" b="1"/>
            </a:lvl8pPr>
            <a:lvl9pPr marL="3656686"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6" y="1151335"/>
            <a:ext cx="4041775" cy="479822"/>
          </a:xfrm>
        </p:spPr>
        <p:txBody>
          <a:bodyPr anchor="b"/>
          <a:lstStyle>
            <a:lvl1pPr marL="0" indent="0">
              <a:buNone/>
              <a:defRPr sz="2400" b="1"/>
            </a:lvl1pPr>
            <a:lvl2pPr marL="457082" indent="0">
              <a:buNone/>
              <a:defRPr sz="2000" b="1"/>
            </a:lvl2pPr>
            <a:lvl3pPr marL="914175" indent="0">
              <a:buNone/>
              <a:defRPr sz="1800" b="1"/>
            </a:lvl3pPr>
            <a:lvl4pPr marL="1371260" indent="0">
              <a:buNone/>
              <a:defRPr sz="1600" b="1"/>
            </a:lvl4pPr>
            <a:lvl5pPr marL="1828349" indent="0">
              <a:buNone/>
              <a:defRPr sz="1600" b="1"/>
            </a:lvl5pPr>
            <a:lvl6pPr marL="2285430" indent="0">
              <a:buNone/>
              <a:defRPr sz="1600" b="1"/>
            </a:lvl6pPr>
            <a:lvl7pPr marL="2742512" indent="0">
              <a:buNone/>
              <a:defRPr sz="1600" b="1"/>
            </a:lvl7pPr>
            <a:lvl8pPr marL="3199600" indent="0">
              <a:buNone/>
              <a:defRPr sz="1600" b="1"/>
            </a:lvl8pPr>
            <a:lvl9pPr marL="3656686"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20283503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cSld name="8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082" indent="0">
              <a:buNone/>
              <a:defRPr sz="1200"/>
            </a:lvl2pPr>
            <a:lvl3pPr marL="914175" indent="0">
              <a:buNone/>
              <a:defRPr sz="1000"/>
            </a:lvl3pPr>
            <a:lvl4pPr marL="1371260" indent="0">
              <a:buNone/>
              <a:defRPr sz="900"/>
            </a:lvl4pPr>
            <a:lvl5pPr marL="1828349" indent="0">
              <a:buNone/>
              <a:defRPr sz="900"/>
            </a:lvl5pPr>
            <a:lvl6pPr marL="2285430" indent="0">
              <a:buNone/>
              <a:defRPr sz="900"/>
            </a:lvl6pPr>
            <a:lvl7pPr marL="2742512" indent="0">
              <a:buNone/>
              <a:defRPr sz="900"/>
            </a:lvl7pPr>
            <a:lvl8pPr marL="3199600" indent="0">
              <a:buNone/>
              <a:defRPr sz="900"/>
            </a:lvl8pPr>
            <a:lvl9pPr marL="3656686"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4224018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cSld name="8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082" indent="0">
              <a:buNone/>
              <a:defRPr sz="2800"/>
            </a:lvl2pPr>
            <a:lvl3pPr marL="914175" indent="0">
              <a:buNone/>
              <a:defRPr sz="2400"/>
            </a:lvl3pPr>
            <a:lvl4pPr marL="1371260" indent="0">
              <a:buNone/>
              <a:defRPr sz="2000"/>
            </a:lvl4pPr>
            <a:lvl5pPr marL="1828349" indent="0">
              <a:buNone/>
              <a:defRPr sz="2000"/>
            </a:lvl5pPr>
            <a:lvl6pPr marL="2285430" indent="0">
              <a:buNone/>
              <a:defRPr sz="2000"/>
            </a:lvl6pPr>
            <a:lvl7pPr marL="2742512" indent="0">
              <a:buNone/>
              <a:defRPr sz="2000"/>
            </a:lvl7pPr>
            <a:lvl8pPr marL="3199600" indent="0">
              <a:buNone/>
              <a:defRPr sz="2000"/>
            </a:lvl8pPr>
            <a:lvl9pPr marL="3656686" indent="0">
              <a:buNone/>
              <a:defRPr sz="2000"/>
            </a:lvl9pPr>
          </a:lstStyle>
          <a:p>
            <a:pPr lvl="0"/>
            <a:endParaRPr lang="en-US" noProof="0"/>
          </a:p>
        </p:txBody>
      </p:sp>
      <p:sp>
        <p:nvSpPr>
          <p:cNvPr id="4" name="Text Placeholder 3"/>
          <p:cNvSpPr>
            <a:spLocks noGrp="1"/>
          </p:cNvSpPr>
          <p:nvPr>
            <p:ph type="body" sz="half" idx="2"/>
          </p:nvPr>
        </p:nvSpPr>
        <p:spPr>
          <a:xfrm>
            <a:off x="1792288" y="4025513"/>
            <a:ext cx="5486400" cy="603647"/>
          </a:xfrm>
        </p:spPr>
        <p:txBody>
          <a:bodyPr/>
          <a:lstStyle>
            <a:lvl1pPr marL="0" indent="0">
              <a:buNone/>
              <a:defRPr sz="1400"/>
            </a:lvl1pPr>
            <a:lvl2pPr marL="457082" indent="0">
              <a:buNone/>
              <a:defRPr sz="1200"/>
            </a:lvl2pPr>
            <a:lvl3pPr marL="914175" indent="0">
              <a:buNone/>
              <a:defRPr sz="1000"/>
            </a:lvl3pPr>
            <a:lvl4pPr marL="1371260" indent="0">
              <a:buNone/>
              <a:defRPr sz="900"/>
            </a:lvl4pPr>
            <a:lvl5pPr marL="1828349" indent="0">
              <a:buNone/>
              <a:defRPr sz="900"/>
            </a:lvl5pPr>
            <a:lvl6pPr marL="2285430" indent="0">
              <a:buNone/>
              <a:defRPr sz="900"/>
            </a:lvl6pPr>
            <a:lvl7pPr marL="2742512" indent="0">
              <a:buNone/>
              <a:defRPr sz="900"/>
            </a:lvl7pPr>
            <a:lvl8pPr marL="3199600" indent="0">
              <a:buNone/>
              <a:defRPr sz="900"/>
            </a:lvl8pPr>
            <a:lvl9pPr marL="3656686"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9509450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8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0"/>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70" indent="0" algn="ctr">
              <a:buNone/>
              <a:defRPr>
                <a:solidFill>
                  <a:schemeClr val="tx1">
                    <a:tint val="75000"/>
                  </a:schemeClr>
                </a:solidFill>
              </a:defRPr>
            </a:lvl2pPr>
            <a:lvl3pPr marL="914153" indent="0" algn="ctr">
              <a:buNone/>
              <a:defRPr>
                <a:solidFill>
                  <a:schemeClr val="tx1">
                    <a:tint val="75000"/>
                  </a:schemeClr>
                </a:solidFill>
              </a:defRPr>
            </a:lvl3pPr>
            <a:lvl4pPr marL="1371226" indent="0" algn="ctr">
              <a:buNone/>
              <a:defRPr>
                <a:solidFill>
                  <a:schemeClr val="tx1">
                    <a:tint val="75000"/>
                  </a:schemeClr>
                </a:solidFill>
              </a:defRPr>
            </a:lvl4pPr>
            <a:lvl5pPr marL="1828304" indent="0" algn="ctr">
              <a:buNone/>
              <a:defRPr>
                <a:solidFill>
                  <a:schemeClr val="tx1">
                    <a:tint val="75000"/>
                  </a:schemeClr>
                </a:solidFill>
              </a:defRPr>
            </a:lvl5pPr>
            <a:lvl6pPr marL="2285373" indent="0" algn="ctr">
              <a:buNone/>
              <a:defRPr>
                <a:solidFill>
                  <a:schemeClr val="tx1">
                    <a:tint val="75000"/>
                  </a:schemeClr>
                </a:solidFill>
              </a:defRPr>
            </a:lvl6pPr>
            <a:lvl7pPr marL="2742443" indent="0" algn="ctr">
              <a:buNone/>
              <a:defRPr>
                <a:solidFill>
                  <a:schemeClr val="tx1">
                    <a:tint val="75000"/>
                  </a:schemeClr>
                </a:solidFill>
              </a:defRPr>
            </a:lvl7pPr>
            <a:lvl8pPr marL="3199520" indent="0" algn="ctr">
              <a:buNone/>
              <a:defRPr>
                <a:solidFill>
                  <a:schemeClr val="tx1">
                    <a:tint val="75000"/>
                  </a:schemeClr>
                </a:solidFill>
              </a:defRPr>
            </a:lvl8pPr>
            <a:lvl9pPr marL="3656594"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120179540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cSld name="8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070" indent="0">
              <a:buNone/>
              <a:defRPr sz="1800">
                <a:solidFill>
                  <a:schemeClr val="tx1">
                    <a:tint val="75000"/>
                  </a:schemeClr>
                </a:solidFill>
              </a:defRPr>
            </a:lvl2pPr>
            <a:lvl3pPr marL="914153" indent="0">
              <a:buNone/>
              <a:defRPr sz="1600">
                <a:solidFill>
                  <a:schemeClr val="tx1">
                    <a:tint val="75000"/>
                  </a:schemeClr>
                </a:solidFill>
              </a:defRPr>
            </a:lvl3pPr>
            <a:lvl4pPr marL="1371226" indent="0">
              <a:buNone/>
              <a:defRPr sz="1400">
                <a:solidFill>
                  <a:schemeClr val="tx1">
                    <a:tint val="75000"/>
                  </a:schemeClr>
                </a:solidFill>
              </a:defRPr>
            </a:lvl4pPr>
            <a:lvl5pPr marL="1828304" indent="0">
              <a:buNone/>
              <a:defRPr sz="1400">
                <a:solidFill>
                  <a:schemeClr val="tx1">
                    <a:tint val="75000"/>
                  </a:schemeClr>
                </a:solidFill>
              </a:defRPr>
            </a:lvl5pPr>
            <a:lvl6pPr marL="2285373" indent="0">
              <a:buNone/>
              <a:defRPr sz="1400">
                <a:solidFill>
                  <a:schemeClr val="tx1">
                    <a:tint val="75000"/>
                  </a:schemeClr>
                </a:solidFill>
              </a:defRPr>
            </a:lvl6pPr>
            <a:lvl7pPr marL="2742443" indent="0">
              <a:buNone/>
              <a:defRPr sz="1400">
                <a:solidFill>
                  <a:schemeClr val="tx1">
                    <a:tint val="75000"/>
                  </a:schemeClr>
                </a:solidFill>
              </a:defRPr>
            </a:lvl7pPr>
            <a:lvl8pPr marL="3199520" indent="0">
              <a:buNone/>
              <a:defRPr sz="1400">
                <a:solidFill>
                  <a:schemeClr val="tx1">
                    <a:tint val="75000"/>
                  </a:schemeClr>
                </a:solidFill>
              </a:defRPr>
            </a:lvl8pPr>
            <a:lvl9pPr marL="3656594"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42215525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cSld name="8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070" indent="0">
              <a:buNone/>
              <a:defRPr sz="2000" b="1"/>
            </a:lvl2pPr>
            <a:lvl3pPr marL="914153" indent="0">
              <a:buNone/>
              <a:defRPr sz="1800" b="1"/>
            </a:lvl3pPr>
            <a:lvl4pPr marL="1371226" indent="0">
              <a:buNone/>
              <a:defRPr sz="1600" b="1"/>
            </a:lvl4pPr>
            <a:lvl5pPr marL="1828304" indent="0">
              <a:buNone/>
              <a:defRPr sz="1600" b="1"/>
            </a:lvl5pPr>
            <a:lvl6pPr marL="2285373" indent="0">
              <a:buNone/>
              <a:defRPr sz="1600" b="1"/>
            </a:lvl6pPr>
            <a:lvl7pPr marL="2742443" indent="0">
              <a:buNone/>
              <a:defRPr sz="1600" b="1"/>
            </a:lvl7pPr>
            <a:lvl8pPr marL="3199520" indent="0">
              <a:buNone/>
              <a:defRPr sz="1600" b="1"/>
            </a:lvl8pPr>
            <a:lvl9pPr marL="3656594"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7" y="1151335"/>
            <a:ext cx="4041775" cy="479822"/>
          </a:xfrm>
        </p:spPr>
        <p:txBody>
          <a:bodyPr anchor="b"/>
          <a:lstStyle>
            <a:lvl1pPr marL="0" indent="0">
              <a:buNone/>
              <a:defRPr sz="2400" b="1"/>
            </a:lvl1pPr>
            <a:lvl2pPr marL="457070" indent="0">
              <a:buNone/>
              <a:defRPr sz="2000" b="1"/>
            </a:lvl2pPr>
            <a:lvl3pPr marL="914153" indent="0">
              <a:buNone/>
              <a:defRPr sz="1800" b="1"/>
            </a:lvl3pPr>
            <a:lvl4pPr marL="1371226" indent="0">
              <a:buNone/>
              <a:defRPr sz="1600" b="1"/>
            </a:lvl4pPr>
            <a:lvl5pPr marL="1828304" indent="0">
              <a:buNone/>
              <a:defRPr sz="1600" b="1"/>
            </a:lvl5pPr>
            <a:lvl6pPr marL="2285373" indent="0">
              <a:buNone/>
              <a:defRPr sz="1600" b="1"/>
            </a:lvl6pPr>
            <a:lvl7pPr marL="2742443" indent="0">
              <a:buNone/>
              <a:defRPr sz="1600" b="1"/>
            </a:lvl7pPr>
            <a:lvl8pPr marL="3199520" indent="0">
              <a:buNone/>
              <a:defRPr sz="1600" b="1"/>
            </a:lvl8pPr>
            <a:lvl9pPr marL="3656594"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27019938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cSld name="8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79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070" indent="0">
              <a:buNone/>
              <a:defRPr sz="1200"/>
            </a:lvl2pPr>
            <a:lvl3pPr marL="914153" indent="0">
              <a:buNone/>
              <a:defRPr sz="1000"/>
            </a:lvl3pPr>
            <a:lvl4pPr marL="1371226" indent="0">
              <a:buNone/>
              <a:defRPr sz="900"/>
            </a:lvl4pPr>
            <a:lvl5pPr marL="1828304" indent="0">
              <a:buNone/>
              <a:defRPr sz="900"/>
            </a:lvl5pPr>
            <a:lvl6pPr marL="2285373" indent="0">
              <a:buNone/>
              <a:defRPr sz="900"/>
            </a:lvl6pPr>
            <a:lvl7pPr marL="2742443" indent="0">
              <a:buNone/>
              <a:defRPr sz="900"/>
            </a:lvl7pPr>
            <a:lvl8pPr marL="3199520" indent="0">
              <a:buNone/>
              <a:defRPr sz="900"/>
            </a:lvl8pPr>
            <a:lvl9pPr marL="3656594"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29242702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cSld name="8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070" indent="0">
              <a:buNone/>
              <a:defRPr sz="2800"/>
            </a:lvl2pPr>
            <a:lvl3pPr marL="914153" indent="0">
              <a:buNone/>
              <a:defRPr sz="2400"/>
            </a:lvl3pPr>
            <a:lvl4pPr marL="1371226" indent="0">
              <a:buNone/>
              <a:defRPr sz="2000"/>
            </a:lvl4pPr>
            <a:lvl5pPr marL="1828304" indent="0">
              <a:buNone/>
              <a:defRPr sz="2000"/>
            </a:lvl5pPr>
            <a:lvl6pPr marL="2285373" indent="0">
              <a:buNone/>
              <a:defRPr sz="2000"/>
            </a:lvl6pPr>
            <a:lvl7pPr marL="2742443" indent="0">
              <a:buNone/>
              <a:defRPr sz="2000"/>
            </a:lvl7pPr>
            <a:lvl8pPr marL="3199520" indent="0">
              <a:buNone/>
              <a:defRPr sz="2000"/>
            </a:lvl8pPr>
            <a:lvl9pPr marL="3656594" indent="0">
              <a:buNone/>
              <a:defRPr sz="2000"/>
            </a:lvl9pPr>
          </a:lstStyle>
          <a:p>
            <a:pPr lvl="0"/>
            <a:endParaRPr lang="en-US" noProof="0"/>
          </a:p>
        </p:txBody>
      </p:sp>
      <p:sp>
        <p:nvSpPr>
          <p:cNvPr id="4" name="Text Placeholder 3"/>
          <p:cNvSpPr>
            <a:spLocks noGrp="1"/>
          </p:cNvSpPr>
          <p:nvPr>
            <p:ph type="body" sz="half" idx="2"/>
          </p:nvPr>
        </p:nvSpPr>
        <p:spPr>
          <a:xfrm>
            <a:off x="1792288" y="4025514"/>
            <a:ext cx="5486400" cy="603647"/>
          </a:xfrm>
        </p:spPr>
        <p:txBody>
          <a:bodyPr/>
          <a:lstStyle>
            <a:lvl1pPr marL="0" indent="0">
              <a:buNone/>
              <a:defRPr sz="1400"/>
            </a:lvl1pPr>
            <a:lvl2pPr marL="457070" indent="0">
              <a:buNone/>
              <a:defRPr sz="1200"/>
            </a:lvl2pPr>
            <a:lvl3pPr marL="914153" indent="0">
              <a:buNone/>
              <a:defRPr sz="1000"/>
            </a:lvl3pPr>
            <a:lvl4pPr marL="1371226" indent="0">
              <a:buNone/>
              <a:defRPr sz="900"/>
            </a:lvl4pPr>
            <a:lvl5pPr marL="1828304" indent="0">
              <a:buNone/>
              <a:defRPr sz="900"/>
            </a:lvl5pPr>
            <a:lvl6pPr marL="2285373" indent="0">
              <a:buNone/>
              <a:defRPr sz="900"/>
            </a:lvl6pPr>
            <a:lvl7pPr marL="2742443" indent="0">
              <a:buNone/>
              <a:defRPr sz="900"/>
            </a:lvl7pPr>
            <a:lvl8pPr marL="3199520" indent="0">
              <a:buNone/>
              <a:defRPr sz="900"/>
            </a:lvl8pPr>
            <a:lvl9pPr marL="3656594"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20720783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1"/>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8" indent="0" algn="ctr">
              <a:buNone/>
              <a:defRPr>
                <a:solidFill>
                  <a:schemeClr val="tx1">
                    <a:tint val="75000"/>
                  </a:schemeClr>
                </a:solidFill>
              </a:defRPr>
            </a:lvl2pPr>
            <a:lvl3pPr marL="914130" indent="0" algn="ctr">
              <a:buNone/>
              <a:defRPr>
                <a:solidFill>
                  <a:schemeClr val="tx1">
                    <a:tint val="75000"/>
                  </a:schemeClr>
                </a:solidFill>
              </a:defRPr>
            </a:lvl3pPr>
            <a:lvl4pPr marL="1371192" indent="0" algn="ctr">
              <a:buNone/>
              <a:defRPr>
                <a:solidFill>
                  <a:schemeClr val="tx1">
                    <a:tint val="75000"/>
                  </a:schemeClr>
                </a:solidFill>
              </a:defRPr>
            </a:lvl4pPr>
            <a:lvl5pPr marL="1828259" indent="0" algn="ctr">
              <a:buNone/>
              <a:defRPr>
                <a:solidFill>
                  <a:schemeClr val="tx1">
                    <a:tint val="75000"/>
                  </a:schemeClr>
                </a:solidFill>
              </a:defRPr>
            </a:lvl5pPr>
            <a:lvl6pPr marL="2285316" indent="0" algn="ctr">
              <a:buNone/>
              <a:defRPr>
                <a:solidFill>
                  <a:schemeClr val="tx1">
                    <a:tint val="75000"/>
                  </a:schemeClr>
                </a:solidFill>
              </a:defRPr>
            </a:lvl6pPr>
            <a:lvl7pPr marL="2742374"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23733812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cSld name="9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058" indent="0">
              <a:buNone/>
              <a:defRPr sz="1800">
                <a:solidFill>
                  <a:schemeClr val="tx1">
                    <a:tint val="75000"/>
                  </a:schemeClr>
                </a:solidFill>
              </a:defRPr>
            </a:lvl2pPr>
            <a:lvl3pPr marL="914130" indent="0">
              <a:buNone/>
              <a:defRPr sz="1600">
                <a:solidFill>
                  <a:schemeClr val="tx1">
                    <a:tint val="75000"/>
                  </a:schemeClr>
                </a:solidFill>
              </a:defRPr>
            </a:lvl3pPr>
            <a:lvl4pPr marL="1371192" indent="0">
              <a:buNone/>
              <a:defRPr sz="1400">
                <a:solidFill>
                  <a:schemeClr val="tx1">
                    <a:tint val="75000"/>
                  </a:schemeClr>
                </a:solidFill>
              </a:defRPr>
            </a:lvl4pPr>
            <a:lvl5pPr marL="1828259" indent="0">
              <a:buNone/>
              <a:defRPr sz="1400">
                <a:solidFill>
                  <a:schemeClr val="tx1">
                    <a:tint val="75000"/>
                  </a:schemeClr>
                </a:solidFill>
              </a:defRPr>
            </a:lvl5pPr>
            <a:lvl6pPr marL="2285316" indent="0">
              <a:buNone/>
              <a:defRPr sz="1400">
                <a:solidFill>
                  <a:schemeClr val="tx1">
                    <a:tint val="75000"/>
                  </a:schemeClr>
                </a:solidFill>
              </a:defRPr>
            </a:lvl6pPr>
            <a:lvl7pPr marL="2742374"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14207631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cSld name="9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058" indent="0">
              <a:buNone/>
              <a:defRPr sz="2000" b="1"/>
            </a:lvl2pPr>
            <a:lvl3pPr marL="914130" indent="0">
              <a:buNone/>
              <a:defRPr sz="1800" b="1"/>
            </a:lvl3pPr>
            <a:lvl4pPr marL="1371192" indent="0">
              <a:buNone/>
              <a:defRPr sz="1600" b="1"/>
            </a:lvl4pPr>
            <a:lvl5pPr marL="1828259" indent="0">
              <a:buNone/>
              <a:defRPr sz="1600" b="1"/>
            </a:lvl5pPr>
            <a:lvl6pPr marL="2285316" indent="0">
              <a:buNone/>
              <a:defRPr sz="1600" b="1"/>
            </a:lvl6pPr>
            <a:lvl7pPr marL="2742374" indent="0">
              <a:buNone/>
              <a:defRPr sz="1600" b="1"/>
            </a:lvl7pPr>
            <a:lvl8pPr marL="3199440" indent="0">
              <a:buNone/>
              <a:defRPr sz="1600" b="1"/>
            </a:lvl8pPr>
            <a:lvl9pPr marL="3656503"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8" y="1151335"/>
            <a:ext cx="4041775" cy="479822"/>
          </a:xfrm>
        </p:spPr>
        <p:txBody>
          <a:bodyPr anchor="b"/>
          <a:lstStyle>
            <a:lvl1pPr marL="0" indent="0">
              <a:buNone/>
              <a:defRPr sz="2400" b="1"/>
            </a:lvl1pPr>
            <a:lvl2pPr marL="457058" indent="0">
              <a:buNone/>
              <a:defRPr sz="2000" b="1"/>
            </a:lvl2pPr>
            <a:lvl3pPr marL="914130" indent="0">
              <a:buNone/>
              <a:defRPr sz="1800" b="1"/>
            </a:lvl3pPr>
            <a:lvl4pPr marL="1371192" indent="0">
              <a:buNone/>
              <a:defRPr sz="1600" b="1"/>
            </a:lvl4pPr>
            <a:lvl5pPr marL="1828259" indent="0">
              <a:buNone/>
              <a:defRPr sz="1600" b="1"/>
            </a:lvl5pPr>
            <a:lvl6pPr marL="2285316" indent="0">
              <a:buNone/>
              <a:defRPr sz="1600" b="1"/>
            </a:lvl6pPr>
            <a:lvl7pPr marL="2742374" indent="0">
              <a:buNone/>
              <a:defRPr sz="1600" b="1"/>
            </a:lvl7pPr>
            <a:lvl8pPr marL="3199440" indent="0">
              <a:buNone/>
              <a:defRPr sz="1600" b="1"/>
            </a:lvl8pPr>
            <a:lvl9pPr marL="3656503"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9303676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cSld name="9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80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058" indent="0">
              <a:buNone/>
              <a:defRPr sz="1200"/>
            </a:lvl2pPr>
            <a:lvl3pPr marL="914130" indent="0">
              <a:buNone/>
              <a:defRPr sz="1000"/>
            </a:lvl3pPr>
            <a:lvl4pPr marL="1371192" indent="0">
              <a:buNone/>
              <a:defRPr sz="900"/>
            </a:lvl4pPr>
            <a:lvl5pPr marL="1828259" indent="0">
              <a:buNone/>
              <a:defRPr sz="900"/>
            </a:lvl5pPr>
            <a:lvl6pPr marL="2285316" indent="0">
              <a:buNone/>
              <a:defRPr sz="900"/>
            </a:lvl6pPr>
            <a:lvl7pPr marL="2742374" indent="0">
              <a:buNone/>
              <a:defRPr sz="900"/>
            </a:lvl7pPr>
            <a:lvl8pPr marL="3199440" indent="0">
              <a:buNone/>
              <a:defRPr sz="900"/>
            </a:lvl8pPr>
            <a:lvl9pPr marL="3656503"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4536574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cSld name="9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058" indent="0">
              <a:buNone/>
              <a:defRPr sz="2800"/>
            </a:lvl2pPr>
            <a:lvl3pPr marL="914130" indent="0">
              <a:buNone/>
              <a:defRPr sz="2400"/>
            </a:lvl3pPr>
            <a:lvl4pPr marL="1371192" indent="0">
              <a:buNone/>
              <a:defRPr sz="2000"/>
            </a:lvl4pPr>
            <a:lvl5pPr marL="1828259" indent="0">
              <a:buNone/>
              <a:defRPr sz="2000"/>
            </a:lvl5pPr>
            <a:lvl6pPr marL="2285316" indent="0">
              <a:buNone/>
              <a:defRPr sz="2000"/>
            </a:lvl6pPr>
            <a:lvl7pPr marL="2742374" indent="0">
              <a:buNone/>
              <a:defRPr sz="2000"/>
            </a:lvl7pPr>
            <a:lvl8pPr marL="3199440" indent="0">
              <a:buNone/>
              <a:defRPr sz="2000"/>
            </a:lvl8pPr>
            <a:lvl9pPr marL="3656503" indent="0">
              <a:buNone/>
              <a:defRPr sz="2000"/>
            </a:lvl9pPr>
          </a:lstStyle>
          <a:p>
            <a:pPr lvl="0"/>
            <a:endParaRPr lang="en-US" noProof="0"/>
          </a:p>
        </p:txBody>
      </p:sp>
      <p:sp>
        <p:nvSpPr>
          <p:cNvPr id="4" name="Text Placeholder 3"/>
          <p:cNvSpPr>
            <a:spLocks noGrp="1"/>
          </p:cNvSpPr>
          <p:nvPr>
            <p:ph type="body" sz="half" idx="2"/>
          </p:nvPr>
        </p:nvSpPr>
        <p:spPr>
          <a:xfrm>
            <a:off x="1792288" y="4025515"/>
            <a:ext cx="5486400" cy="603647"/>
          </a:xfrm>
        </p:spPr>
        <p:txBody>
          <a:bodyPr/>
          <a:lstStyle>
            <a:lvl1pPr marL="0" indent="0">
              <a:buNone/>
              <a:defRPr sz="1400"/>
            </a:lvl1pPr>
            <a:lvl2pPr marL="457058" indent="0">
              <a:buNone/>
              <a:defRPr sz="1200"/>
            </a:lvl2pPr>
            <a:lvl3pPr marL="914130" indent="0">
              <a:buNone/>
              <a:defRPr sz="1000"/>
            </a:lvl3pPr>
            <a:lvl4pPr marL="1371192" indent="0">
              <a:buNone/>
              <a:defRPr sz="900"/>
            </a:lvl4pPr>
            <a:lvl5pPr marL="1828259" indent="0">
              <a:buNone/>
              <a:defRPr sz="900"/>
            </a:lvl5pPr>
            <a:lvl6pPr marL="2285316" indent="0">
              <a:buNone/>
              <a:defRPr sz="900"/>
            </a:lvl6pPr>
            <a:lvl7pPr marL="2742374" indent="0">
              <a:buNone/>
              <a:defRPr sz="900"/>
            </a:lvl7pPr>
            <a:lvl8pPr marL="3199440" indent="0">
              <a:buNone/>
              <a:defRPr sz="900"/>
            </a:lvl8pPr>
            <a:lvl9pPr marL="3656503"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5440143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2"/>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46" indent="0" algn="ctr">
              <a:buNone/>
              <a:defRPr>
                <a:solidFill>
                  <a:schemeClr val="tx1">
                    <a:tint val="75000"/>
                  </a:schemeClr>
                </a:solidFill>
              </a:defRPr>
            </a:lvl2pPr>
            <a:lvl3pPr marL="914108" indent="0" algn="ctr">
              <a:buNone/>
              <a:defRPr>
                <a:solidFill>
                  <a:schemeClr val="tx1">
                    <a:tint val="75000"/>
                  </a:schemeClr>
                </a:solidFill>
              </a:defRPr>
            </a:lvl3pPr>
            <a:lvl4pPr marL="1371158" indent="0" algn="ctr">
              <a:buNone/>
              <a:defRPr>
                <a:solidFill>
                  <a:schemeClr val="tx1">
                    <a:tint val="75000"/>
                  </a:schemeClr>
                </a:solidFill>
              </a:defRPr>
            </a:lvl4pPr>
            <a:lvl5pPr marL="1828214" indent="0" algn="ctr">
              <a:buNone/>
              <a:defRPr>
                <a:solidFill>
                  <a:schemeClr val="tx1">
                    <a:tint val="75000"/>
                  </a:schemeClr>
                </a:solidFill>
              </a:defRPr>
            </a:lvl5pPr>
            <a:lvl6pPr marL="2285259" indent="0" algn="ctr">
              <a:buNone/>
              <a:defRPr>
                <a:solidFill>
                  <a:schemeClr val="tx1">
                    <a:tint val="75000"/>
                  </a:schemeClr>
                </a:solidFill>
              </a:defRPr>
            </a:lvl6pPr>
            <a:lvl7pPr marL="2742305"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3990539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cSld name="10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046"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4" indent="0">
              <a:buNone/>
              <a:defRPr sz="1400">
                <a:solidFill>
                  <a:schemeClr val="tx1">
                    <a:tint val="75000"/>
                  </a:schemeClr>
                </a:solidFill>
              </a:defRPr>
            </a:lvl5pPr>
            <a:lvl6pPr marL="2285259" indent="0">
              <a:buNone/>
              <a:defRPr sz="1400">
                <a:solidFill>
                  <a:schemeClr val="tx1">
                    <a:tint val="75000"/>
                  </a:schemeClr>
                </a:solidFill>
              </a:defRPr>
            </a:lvl6pPr>
            <a:lvl7pPr marL="2742305"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4219734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cSld name="10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046" indent="0">
              <a:buNone/>
              <a:defRPr sz="2000" b="1"/>
            </a:lvl2pPr>
            <a:lvl3pPr marL="914108" indent="0">
              <a:buNone/>
              <a:defRPr sz="1800" b="1"/>
            </a:lvl3pPr>
            <a:lvl4pPr marL="1371158" indent="0">
              <a:buNone/>
              <a:defRPr sz="1600" b="1"/>
            </a:lvl4pPr>
            <a:lvl5pPr marL="1828214" indent="0">
              <a:buNone/>
              <a:defRPr sz="1600" b="1"/>
            </a:lvl5pPr>
            <a:lvl6pPr marL="2285259" indent="0">
              <a:buNone/>
              <a:defRPr sz="1600" b="1"/>
            </a:lvl6pPr>
            <a:lvl7pPr marL="2742305" indent="0">
              <a:buNone/>
              <a:defRPr sz="1600" b="1"/>
            </a:lvl7pPr>
            <a:lvl8pPr marL="3199360" indent="0">
              <a:buNone/>
              <a:defRPr sz="1600" b="1"/>
            </a:lvl8pPr>
            <a:lvl9pPr marL="3656411"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9" y="1151335"/>
            <a:ext cx="4041775" cy="479822"/>
          </a:xfrm>
        </p:spPr>
        <p:txBody>
          <a:bodyPr anchor="b"/>
          <a:lstStyle>
            <a:lvl1pPr marL="0" indent="0">
              <a:buNone/>
              <a:defRPr sz="2400" b="1"/>
            </a:lvl1pPr>
            <a:lvl2pPr marL="457046" indent="0">
              <a:buNone/>
              <a:defRPr sz="2000" b="1"/>
            </a:lvl2pPr>
            <a:lvl3pPr marL="914108" indent="0">
              <a:buNone/>
              <a:defRPr sz="1800" b="1"/>
            </a:lvl3pPr>
            <a:lvl4pPr marL="1371158" indent="0">
              <a:buNone/>
              <a:defRPr sz="1600" b="1"/>
            </a:lvl4pPr>
            <a:lvl5pPr marL="1828214" indent="0">
              <a:buNone/>
              <a:defRPr sz="1600" b="1"/>
            </a:lvl5pPr>
            <a:lvl6pPr marL="2285259" indent="0">
              <a:buNone/>
              <a:defRPr sz="1600" b="1"/>
            </a:lvl6pPr>
            <a:lvl7pPr marL="2742305" indent="0">
              <a:buNone/>
              <a:defRPr sz="1600" b="1"/>
            </a:lvl7pPr>
            <a:lvl8pPr marL="3199360" indent="0">
              <a:buNone/>
              <a:defRPr sz="1600" b="1"/>
            </a:lvl8pPr>
            <a:lvl9pPr marL="3656411"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17578664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cSld name="10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0480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046" indent="0">
              <a:buNone/>
              <a:defRPr sz="1200"/>
            </a:lvl2pPr>
            <a:lvl3pPr marL="914108" indent="0">
              <a:buNone/>
              <a:defRPr sz="1000"/>
            </a:lvl3pPr>
            <a:lvl4pPr marL="1371158" indent="0">
              <a:buNone/>
              <a:defRPr sz="900"/>
            </a:lvl4pPr>
            <a:lvl5pPr marL="1828214" indent="0">
              <a:buNone/>
              <a:defRPr sz="900"/>
            </a:lvl5pPr>
            <a:lvl6pPr marL="2285259" indent="0">
              <a:buNone/>
              <a:defRPr sz="900"/>
            </a:lvl6pPr>
            <a:lvl7pPr marL="2742305" indent="0">
              <a:buNone/>
              <a:defRPr sz="900"/>
            </a:lvl7pPr>
            <a:lvl8pPr marL="3199360" indent="0">
              <a:buNone/>
              <a:defRPr sz="900"/>
            </a:lvl8pPr>
            <a:lvl9pPr marL="3656411"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1143330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cSld name="10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046" indent="0">
              <a:buNone/>
              <a:defRPr sz="2800"/>
            </a:lvl2pPr>
            <a:lvl3pPr marL="914108" indent="0">
              <a:buNone/>
              <a:defRPr sz="2400"/>
            </a:lvl3pPr>
            <a:lvl4pPr marL="1371158" indent="0">
              <a:buNone/>
              <a:defRPr sz="2000"/>
            </a:lvl4pPr>
            <a:lvl5pPr marL="1828214" indent="0">
              <a:buNone/>
              <a:defRPr sz="2000"/>
            </a:lvl5pPr>
            <a:lvl6pPr marL="2285259" indent="0">
              <a:buNone/>
              <a:defRPr sz="2000"/>
            </a:lvl6pPr>
            <a:lvl7pPr marL="2742305" indent="0">
              <a:buNone/>
              <a:defRPr sz="2000"/>
            </a:lvl7pPr>
            <a:lvl8pPr marL="3199360" indent="0">
              <a:buNone/>
              <a:defRPr sz="2000"/>
            </a:lvl8pPr>
            <a:lvl9pPr marL="3656411" indent="0">
              <a:buNone/>
              <a:defRPr sz="2000"/>
            </a:lvl9pPr>
          </a:lstStyle>
          <a:p>
            <a:pPr lvl="0"/>
            <a:endParaRPr lang="en-US" noProof="0"/>
          </a:p>
        </p:txBody>
      </p:sp>
      <p:sp>
        <p:nvSpPr>
          <p:cNvPr id="4" name="Text Placeholder 3"/>
          <p:cNvSpPr>
            <a:spLocks noGrp="1"/>
          </p:cNvSpPr>
          <p:nvPr>
            <p:ph type="body" sz="half" idx="2"/>
          </p:nvPr>
        </p:nvSpPr>
        <p:spPr>
          <a:xfrm>
            <a:off x="1792288" y="4025516"/>
            <a:ext cx="5486400" cy="603647"/>
          </a:xfrm>
        </p:spPr>
        <p:txBody>
          <a:bodyPr/>
          <a:lstStyle>
            <a:lvl1pPr marL="0" indent="0">
              <a:buNone/>
              <a:defRPr sz="1400"/>
            </a:lvl1pPr>
            <a:lvl2pPr marL="457046" indent="0">
              <a:buNone/>
              <a:defRPr sz="1200"/>
            </a:lvl2pPr>
            <a:lvl3pPr marL="914108" indent="0">
              <a:buNone/>
              <a:defRPr sz="1000"/>
            </a:lvl3pPr>
            <a:lvl4pPr marL="1371158" indent="0">
              <a:buNone/>
              <a:defRPr sz="900"/>
            </a:lvl4pPr>
            <a:lvl5pPr marL="1828214" indent="0">
              <a:buNone/>
              <a:defRPr sz="900"/>
            </a:lvl5pPr>
            <a:lvl6pPr marL="2285259" indent="0">
              <a:buNone/>
              <a:defRPr sz="900"/>
            </a:lvl6pPr>
            <a:lvl7pPr marL="2742305" indent="0">
              <a:buNone/>
              <a:defRPr sz="900"/>
            </a:lvl7pPr>
            <a:lvl8pPr marL="3199360" indent="0">
              <a:buNone/>
              <a:defRPr sz="900"/>
            </a:lvl8pPr>
            <a:lvl9pPr marL="3656411"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10999F5-0FA9-8A99-5F21-C905B786EEFA}"/>
              </a:ext>
            </a:extLst>
          </p:cNvPr>
          <p:cNvSpPr>
            <a:spLocks noGrp="1"/>
          </p:cNvSpPr>
          <p:nvPr>
            <p:ph type="dt" sz="half" idx="10"/>
          </p:nvPr>
        </p:nvSpPr>
        <p:spPr/>
        <p:txBody>
          <a:bodyPr/>
          <a:lstStyle>
            <a:lvl1pPr>
              <a:defRPr/>
            </a:lvl1pPr>
          </a:lstStyle>
          <a:p>
            <a:pPr>
              <a:defRPr/>
            </a:pPr>
            <a:fld id="{596BDE2E-BCFF-440B-B027-D3FA49A3DB13}"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B24B98DF-AE6C-2628-5179-7BF14034AC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4F3227-B991-DD23-C259-90F829975A79}"/>
              </a:ext>
            </a:extLst>
          </p:cNvPr>
          <p:cNvSpPr>
            <a:spLocks noGrp="1"/>
          </p:cNvSpPr>
          <p:nvPr>
            <p:ph type="sldNum" sz="quarter" idx="12"/>
          </p:nvPr>
        </p:nvSpPr>
        <p:spPr/>
        <p:txBody>
          <a:bodyPr/>
          <a:lstStyle>
            <a:lvl1pPr>
              <a:defRPr/>
            </a:lvl1pPr>
          </a:lstStyle>
          <a:p>
            <a:fld id="{61786F99-0F45-42E0-A22B-6F0BC1CEF50C}" type="slidenum">
              <a:rPr lang="en-US" altLang="en-US"/>
              <a:pPr/>
              <a:t>‹#›</a:t>
            </a:fld>
            <a:endParaRPr lang="en-US" altLang="en-US"/>
          </a:p>
        </p:txBody>
      </p:sp>
    </p:spTree>
    <p:extLst>
      <p:ext uri="{BB962C8B-B14F-4D97-AF65-F5344CB8AC3E}">
        <p14:creationId xmlns:p14="http://schemas.microsoft.com/office/powerpoint/2010/main" val="6796760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A4E71A4-9428-03D4-6590-D5A51418C296}"/>
              </a:ext>
            </a:extLst>
          </p:cNvPr>
          <p:cNvSpPr>
            <a:spLocks noGrp="1"/>
          </p:cNvSpPr>
          <p:nvPr>
            <p:ph type="dt" sz="half" idx="10"/>
          </p:nvPr>
        </p:nvSpPr>
        <p:spPr/>
        <p:txBody>
          <a:bodyPr/>
          <a:lstStyle>
            <a:lvl1pPr>
              <a:defRPr/>
            </a:lvl1pPr>
          </a:lstStyle>
          <a:p>
            <a:pPr>
              <a:defRPr/>
            </a:pPr>
            <a:fld id="{A126B22B-37E3-45C7-B893-91ED823471F5}"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86B0B410-904F-228D-A2E2-DDD12F7EF1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BF790AF-1AD7-D28C-27C8-72B7D84ADBB4}"/>
              </a:ext>
            </a:extLst>
          </p:cNvPr>
          <p:cNvSpPr>
            <a:spLocks noGrp="1"/>
          </p:cNvSpPr>
          <p:nvPr>
            <p:ph type="sldNum" sz="quarter" idx="12"/>
          </p:nvPr>
        </p:nvSpPr>
        <p:spPr/>
        <p:txBody>
          <a:bodyPr/>
          <a:lstStyle>
            <a:lvl1pPr>
              <a:defRPr/>
            </a:lvl1pPr>
          </a:lstStyle>
          <a:p>
            <a:fld id="{E64DB003-BF8B-4FFF-B254-F29EC5A97626}" type="slidenum">
              <a:rPr lang="en-US" altLang="en-US"/>
              <a:pPr/>
              <a:t>‹#›</a:t>
            </a:fld>
            <a:endParaRPr lang="en-US" altLang="en-US"/>
          </a:p>
        </p:txBody>
      </p:sp>
    </p:spTree>
    <p:extLst>
      <p:ext uri="{BB962C8B-B14F-4D97-AF65-F5344CB8AC3E}">
        <p14:creationId xmlns:p14="http://schemas.microsoft.com/office/powerpoint/2010/main" val="8156759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Custom Layout">
    <p:bg>
      <p:bgPr>
        <a:solidFill>
          <a:schemeClr val="tx1"/>
        </a:solidFill>
        <a:effectLst/>
      </p:bgPr>
    </p:bg>
    <p:spTree>
      <p:nvGrpSpPr>
        <p:cNvPr id="1" name=""/>
        <p:cNvGrpSpPr/>
        <p:nvPr/>
      </p:nvGrpSpPr>
      <p:grpSpPr>
        <a:xfrm>
          <a:off x="0" y="0"/>
          <a:ext cx="0" cy="0"/>
          <a:chOff x="0" y="0"/>
          <a:chExt cx="0" cy="0"/>
        </a:xfrm>
      </p:grpSpPr>
      <p:pic>
        <p:nvPicPr>
          <p:cNvPr id="3" name="Picture 8" descr="shaping greater futures_blue.png">
            <a:extLst>
              <a:ext uri="{FF2B5EF4-FFF2-40B4-BE49-F238E27FC236}">
                <a16:creationId xmlns:a16="http://schemas.microsoft.com/office/drawing/2014/main" id="{ED2D293F-2B46-4FC1-CB0D-A0819F96ED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4523186"/>
            <a:ext cx="1828800" cy="24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Kimgshill Logo Colour.png">
            <a:extLst>
              <a:ext uri="{FF2B5EF4-FFF2-40B4-BE49-F238E27FC236}">
                <a16:creationId xmlns:a16="http://schemas.microsoft.com/office/drawing/2014/main" id="{B6929D0A-803E-A5A2-403E-CE0A4F57853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7200" y="4101704"/>
            <a:ext cx="1828800" cy="66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011C49"/>
                </a:solidFill>
              </a:defRPr>
            </a:lvl1pPr>
          </a:lstStyle>
          <a:p>
            <a:r>
              <a:rPr lang="en-GB"/>
              <a:t>Click to edit Master title style</a:t>
            </a:r>
            <a:endParaRPr lang="en-US"/>
          </a:p>
        </p:txBody>
      </p:sp>
      <p:sp>
        <p:nvSpPr>
          <p:cNvPr id="5" name="Date Placeholder 2">
            <a:extLst>
              <a:ext uri="{FF2B5EF4-FFF2-40B4-BE49-F238E27FC236}">
                <a16:creationId xmlns:a16="http://schemas.microsoft.com/office/drawing/2014/main" id="{9C1B6B53-E427-5E8D-8F43-C7A24C419E8F}"/>
              </a:ext>
            </a:extLst>
          </p:cNvPr>
          <p:cNvSpPr>
            <a:spLocks noGrp="1"/>
          </p:cNvSpPr>
          <p:nvPr>
            <p:ph type="dt" sz="half" idx="10"/>
          </p:nvPr>
        </p:nvSpPr>
        <p:spPr/>
        <p:txBody>
          <a:bodyPr/>
          <a:lstStyle>
            <a:lvl1pPr>
              <a:defRPr/>
            </a:lvl1pPr>
          </a:lstStyle>
          <a:p>
            <a:pPr>
              <a:defRPr/>
            </a:pPr>
            <a:fld id="{6AB7D79A-01BB-4D93-BAD4-290475A3E80C}" type="datetimeFigureOut">
              <a:rPr lang="en-US" altLang="en-US"/>
              <a:pPr>
                <a:defRPr/>
              </a:pPr>
              <a:t>10/15/2026</a:t>
            </a:fld>
            <a:endParaRPr lang="en-US" altLang="en-US"/>
          </a:p>
        </p:txBody>
      </p:sp>
      <p:sp>
        <p:nvSpPr>
          <p:cNvPr id="6" name="Footer Placeholder 3">
            <a:extLst>
              <a:ext uri="{FF2B5EF4-FFF2-40B4-BE49-F238E27FC236}">
                <a16:creationId xmlns:a16="http://schemas.microsoft.com/office/drawing/2014/main" id="{4072F1FB-F4D9-9A11-79F1-5673C5CD38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22F9BC47-814B-ACB6-F6EC-8A9A8B0D7833}"/>
              </a:ext>
            </a:extLst>
          </p:cNvPr>
          <p:cNvSpPr>
            <a:spLocks noGrp="1"/>
          </p:cNvSpPr>
          <p:nvPr>
            <p:ph type="sldNum" sz="quarter" idx="12"/>
          </p:nvPr>
        </p:nvSpPr>
        <p:spPr/>
        <p:txBody>
          <a:bodyPr/>
          <a:lstStyle>
            <a:lvl1pPr>
              <a:defRPr/>
            </a:lvl1pPr>
          </a:lstStyle>
          <a:p>
            <a:fld id="{62B9B671-F6A4-4C0B-8660-9E21D182E232}" type="slidenum">
              <a:rPr lang="en-US" altLang="en-US"/>
              <a:pPr/>
              <a:t>‹#›</a:t>
            </a:fld>
            <a:endParaRPr lang="en-US" altLang="en-US"/>
          </a:p>
        </p:txBody>
      </p:sp>
    </p:spTree>
    <p:extLst>
      <p:ext uri="{BB962C8B-B14F-4D97-AF65-F5344CB8AC3E}">
        <p14:creationId xmlns:p14="http://schemas.microsoft.com/office/powerpoint/2010/main" val="296220877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C45EDD5-2AD7-0F4A-3D81-35AEE6676AAF}"/>
              </a:ext>
            </a:extLst>
          </p:cNvPr>
          <p:cNvSpPr>
            <a:spLocks noGrp="1"/>
          </p:cNvSpPr>
          <p:nvPr>
            <p:ph type="dt" sz="half" idx="10"/>
          </p:nvPr>
        </p:nvSpPr>
        <p:spPr/>
        <p:txBody>
          <a:bodyPr/>
          <a:lstStyle>
            <a:lvl1pPr>
              <a:defRPr/>
            </a:lvl1pPr>
          </a:lstStyle>
          <a:p>
            <a:pPr>
              <a:defRPr/>
            </a:pPr>
            <a:fld id="{3DBABCC9-1252-440F-A3F9-7224DDAAAAD2}"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818669D1-3735-38F9-C059-10E635D0ADE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4FB55A2-DDD8-A822-C76C-4EF35D6E6CDC}"/>
              </a:ext>
            </a:extLst>
          </p:cNvPr>
          <p:cNvSpPr>
            <a:spLocks noGrp="1"/>
          </p:cNvSpPr>
          <p:nvPr>
            <p:ph type="sldNum" sz="quarter" idx="12"/>
          </p:nvPr>
        </p:nvSpPr>
        <p:spPr/>
        <p:txBody>
          <a:bodyPr/>
          <a:lstStyle>
            <a:lvl1pPr>
              <a:defRPr/>
            </a:lvl1pPr>
          </a:lstStyle>
          <a:p>
            <a:fld id="{9D1036D8-F89C-419D-839F-37A479E10EB1}" type="slidenum">
              <a:rPr lang="en-US" altLang="en-US"/>
              <a:pPr/>
              <a:t>‹#›</a:t>
            </a:fld>
            <a:endParaRPr lang="en-US" altLang="en-US"/>
          </a:p>
        </p:txBody>
      </p:sp>
    </p:spTree>
    <p:extLst>
      <p:ext uri="{BB962C8B-B14F-4D97-AF65-F5344CB8AC3E}">
        <p14:creationId xmlns:p14="http://schemas.microsoft.com/office/powerpoint/2010/main" val="31503394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7"/>
            <a:ext cx="7772400" cy="1021556"/>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85624D6-E627-F766-2D6D-65D945C11D5E}"/>
              </a:ext>
            </a:extLst>
          </p:cNvPr>
          <p:cNvSpPr>
            <a:spLocks noGrp="1"/>
          </p:cNvSpPr>
          <p:nvPr>
            <p:ph type="dt" sz="half" idx="10"/>
          </p:nvPr>
        </p:nvSpPr>
        <p:spPr/>
        <p:txBody>
          <a:bodyPr/>
          <a:lstStyle>
            <a:lvl1pPr>
              <a:defRPr/>
            </a:lvl1pPr>
          </a:lstStyle>
          <a:p>
            <a:pPr>
              <a:defRPr/>
            </a:pPr>
            <a:fld id="{3CCB0747-7078-40B3-A3D9-2B53CBD0C51F}"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39312DD5-7365-07C7-94C0-9A48F1E0869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5078914-3411-7D5C-3C5E-26FBA4EBA4A8}"/>
              </a:ext>
            </a:extLst>
          </p:cNvPr>
          <p:cNvSpPr>
            <a:spLocks noGrp="1"/>
          </p:cNvSpPr>
          <p:nvPr>
            <p:ph type="sldNum" sz="quarter" idx="12"/>
          </p:nvPr>
        </p:nvSpPr>
        <p:spPr/>
        <p:txBody>
          <a:bodyPr/>
          <a:lstStyle>
            <a:lvl1pPr>
              <a:defRPr/>
            </a:lvl1pPr>
          </a:lstStyle>
          <a:p>
            <a:fld id="{970FB54F-FFA7-472B-8B8B-EB75296A3ED3}" type="slidenum">
              <a:rPr lang="en-US" altLang="en-US"/>
              <a:pPr/>
              <a:t>‹#›</a:t>
            </a:fld>
            <a:endParaRPr lang="en-US" altLang="en-US"/>
          </a:p>
        </p:txBody>
      </p:sp>
    </p:spTree>
    <p:extLst>
      <p:ext uri="{BB962C8B-B14F-4D97-AF65-F5344CB8AC3E}">
        <p14:creationId xmlns:p14="http://schemas.microsoft.com/office/powerpoint/2010/main" val="11493588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2"/>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200152"/>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FB79914B-DBAD-5EE3-EE63-35C9BC48BAC6}"/>
              </a:ext>
            </a:extLst>
          </p:cNvPr>
          <p:cNvSpPr>
            <a:spLocks noGrp="1"/>
          </p:cNvSpPr>
          <p:nvPr>
            <p:ph type="dt" sz="half" idx="10"/>
          </p:nvPr>
        </p:nvSpPr>
        <p:spPr/>
        <p:txBody>
          <a:bodyPr/>
          <a:lstStyle>
            <a:lvl1pPr>
              <a:defRPr/>
            </a:lvl1pPr>
          </a:lstStyle>
          <a:p>
            <a:pPr>
              <a:defRPr/>
            </a:pPr>
            <a:fld id="{66069667-44B1-4C3E-BD01-5E4787FBEC15}"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59533214-B0C4-6FD4-6C50-D92E63105F5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B5422CB-31A6-710C-7825-C213BA5276F0}"/>
              </a:ext>
            </a:extLst>
          </p:cNvPr>
          <p:cNvSpPr>
            <a:spLocks noGrp="1"/>
          </p:cNvSpPr>
          <p:nvPr>
            <p:ph type="sldNum" sz="quarter" idx="12"/>
          </p:nvPr>
        </p:nvSpPr>
        <p:spPr/>
        <p:txBody>
          <a:bodyPr/>
          <a:lstStyle>
            <a:lvl1pPr>
              <a:defRPr/>
            </a:lvl1pPr>
          </a:lstStyle>
          <a:p>
            <a:fld id="{7B92C2E0-7BA0-4A52-8D67-2452B5CFFCB0}" type="slidenum">
              <a:rPr lang="en-US" altLang="en-US"/>
              <a:pPr/>
              <a:t>‹#›</a:t>
            </a:fld>
            <a:endParaRPr lang="en-US" altLang="en-US"/>
          </a:p>
        </p:txBody>
      </p:sp>
    </p:spTree>
    <p:extLst>
      <p:ext uri="{BB962C8B-B14F-4D97-AF65-F5344CB8AC3E}">
        <p14:creationId xmlns:p14="http://schemas.microsoft.com/office/powerpoint/2010/main" val="18971625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6"/>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8" y="1151336"/>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6B482C0E-41DF-FEEF-B0E8-32DD2C4FC279}"/>
              </a:ext>
            </a:extLst>
          </p:cNvPr>
          <p:cNvSpPr>
            <a:spLocks noGrp="1"/>
          </p:cNvSpPr>
          <p:nvPr>
            <p:ph type="dt" sz="half" idx="10"/>
          </p:nvPr>
        </p:nvSpPr>
        <p:spPr/>
        <p:txBody>
          <a:bodyPr/>
          <a:lstStyle>
            <a:lvl1pPr>
              <a:defRPr/>
            </a:lvl1pPr>
          </a:lstStyle>
          <a:p>
            <a:pPr>
              <a:defRPr/>
            </a:pPr>
            <a:fld id="{C3F2EB62-ABA8-48F6-884A-332CA6090BA6}" type="datetimeFigureOut">
              <a:rPr lang="en-US" altLang="en-US"/>
              <a:pPr>
                <a:defRPr/>
              </a:pPr>
              <a:t>10/15/2026</a:t>
            </a:fld>
            <a:endParaRPr lang="en-US" altLang="en-US"/>
          </a:p>
        </p:txBody>
      </p:sp>
      <p:sp>
        <p:nvSpPr>
          <p:cNvPr id="8" name="Footer Placeholder 4">
            <a:extLst>
              <a:ext uri="{FF2B5EF4-FFF2-40B4-BE49-F238E27FC236}">
                <a16:creationId xmlns:a16="http://schemas.microsoft.com/office/drawing/2014/main" id="{52B5CE4E-99BF-9762-4A85-7A97B0FD8F5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118295E-6BAD-DAF9-9FB8-3067FE51EB5B}"/>
              </a:ext>
            </a:extLst>
          </p:cNvPr>
          <p:cNvSpPr>
            <a:spLocks noGrp="1"/>
          </p:cNvSpPr>
          <p:nvPr>
            <p:ph type="sldNum" sz="quarter" idx="12"/>
          </p:nvPr>
        </p:nvSpPr>
        <p:spPr/>
        <p:txBody>
          <a:bodyPr/>
          <a:lstStyle>
            <a:lvl1pPr>
              <a:defRPr/>
            </a:lvl1pPr>
          </a:lstStyle>
          <a:p>
            <a:fld id="{ED13EF48-04A0-4BF1-AE9B-ACA30C1ADD8A}" type="slidenum">
              <a:rPr lang="en-US" altLang="en-US"/>
              <a:pPr/>
              <a:t>‹#›</a:t>
            </a:fld>
            <a:endParaRPr lang="en-US" altLang="en-US"/>
          </a:p>
        </p:txBody>
      </p:sp>
    </p:spTree>
    <p:extLst>
      <p:ext uri="{BB962C8B-B14F-4D97-AF65-F5344CB8AC3E}">
        <p14:creationId xmlns:p14="http://schemas.microsoft.com/office/powerpoint/2010/main" val="11182599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C453F4A7-23F5-3061-51FC-318091559618}"/>
              </a:ext>
            </a:extLst>
          </p:cNvPr>
          <p:cNvSpPr>
            <a:spLocks noGrp="1"/>
          </p:cNvSpPr>
          <p:nvPr>
            <p:ph type="dt" sz="half" idx="10"/>
          </p:nvPr>
        </p:nvSpPr>
        <p:spPr/>
        <p:txBody>
          <a:bodyPr/>
          <a:lstStyle>
            <a:lvl1pPr>
              <a:defRPr/>
            </a:lvl1pPr>
          </a:lstStyle>
          <a:p>
            <a:pPr>
              <a:defRPr/>
            </a:pPr>
            <a:fld id="{33FB3229-2A06-425A-A4E1-7F9C005FD6ED}" type="datetimeFigureOut">
              <a:rPr lang="en-US" altLang="en-US"/>
              <a:pPr>
                <a:defRPr/>
              </a:pPr>
              <a:t>10/15/2026</a:t>
            </a:fld>
            <a:endParaRPr lang="en-US" altLang="en-US"/>
          </a:p>
        </p:txBody>
      </p:sp>
      <p:sp>
        <p:nvSpPr>
          <p:cNvPr id="4" name="Footer Placeholder 4">
            <a:extLst>
              <a:ext uri="{FF2B5EF4-FFF2-40B4-BE49-F238E27FC236}">
                <a16:creationId xmlns:a16="http://schemas.microsoft.com/office/drawing/2014/main" id="{41BA73CA-0012-F0AF-D4FB-11A4198A697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023EEFE-C17B-9A11-D1CE-32AC8A23C410}"/>
              </a:ext>
            </a:extLst>
          </p:cNvPr>
          <p:cNvSpPr>
            <a:spLocks noGrp="1"/>
          </p:cNvSpPr>
          <p:nvPr>
            <p:ph type="sldNum" sz="quarter" idx="12"/>
          </p:nvPr>
        </p:nvSpPr>
        <p:spPr/>
        <p:txBody>
          <a:bodyPr/>
          <a:lstStyle>
            <a:lvl1pPr>
              <a:defRPr/>
            </a:lvl1pPr>
          </a:lstStyle>
          <a:p>
            <a:fld id="{067E3034-A644-4ECA-972E-9EECCFD8F14D}" type="slidenum">
              <a:rPr lang="en-US" altLang="en-US"/>
              <a:pPr/>
              <a:t>‹#›</a:t>
            </a:fld>
            <a:endParaRPr lang="en-US" altLang="en-US"/>
          </a:p>
        </p:txBody>
      </p:sp>
    </p:spTree>
    <p:extLst>
      <p:ext uri="{BB962C8B-B14F-4D97-AF65-F5344CB8AC3E}">
        <p14:creationId xmlns:p14="http://schemas.microsoft.com/office/powerpoint/2010/main" val="4291036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63C5AA5-DEAD-D3B2-7272-BDEABE6DF40E}"/>
              </a:ext>
            </a:extLst>
          </p:cNvPr>
          <p:cNvSpPr>
            <a:spLocks noGrp="1"/>
          </p:cNvSpPr>
          <p:nvPr>
            <p:ph type="dt" sz="half" idx="10"/>
          </p:nvPr>
        </p:nvSpPr>
        <p:spPr/>
        <p:txBody>
          <a:bodyPr/>
          <a:lstStyle>
            <a:lvl1pPr>
              <a:defRPr/>
            </a:lvl1pPr>
          </a:lstStyle>
          <a:p>
            <a:pPr>
              <a:defRPr/>
            </a:pPr>
            <a:fld id="{3E1C0CDB-012C-45A6-BB43-20E38256EC2D}" type="datetimeFigureOut">
              <a:rPr lang="en-US" altLang="en-US"/>
              <a:pPr>
                <a:defRPr/>
              </a:pPr>
              <a:t>10/15/2026</a:t>
            </a:fld>
            <a:endParaRPr lang="en-US" altLang="en-US"/>
          </a:p>
        </p:txBody>
      </p:sp>
      <p:sp>
        <p:nvSpPr>
          <p:cNvPr id="3" name="Footer Placeholder 4">
            <a:extLst>
              <a:ext uri="{FF2B5EF4-FFF2-40B4-BE49-F238E27FC236}">
                <a16:creationId xmlns:a16="http://schemas.microsoft.com/office/drawing/2014/main" id="{53B7F199-1A7D-C9C2-F0BA-DF0AFBBFCDB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6C5A9CE-F600-AEEE-DF86-2895A25DF366}"/>
              </a:ext>
            </a:extLst>
          </p:cNvPr>
          <p:cNvSpPr>
            <a:spLocks noGrp="1"/>
          </p:cNvSpPr>
          <p:nvPr>
            <p:ph type="sldNum" sz="quarter" idx="12"/>
          </p:nvPr>
        </p:nvSpPr>
        <p:spPr/>
        <p:txBody>
          <a:bodyPr/>
          <a:lstStyle>
            <a:lvl1pPr>
              <a:defRPr/>
            </a:lvl1pPr>
          </a:lstStyle>
          <a:p>
            <a:fld id="{DDBA61D1-CB86-43AC-B58A-226964B3DD96}" type="slidenum">
              <a:rPr lang="en-US" altLang="en-US"/>
              <a:pPr/>
              <a:t>‹#›</a:t>
            </a:fld>
            <a:endParaRPr lang="en-US" altLang="en-US"/>
          </a:p>
        </p:txBody>
      </p:sp>
    </p:spTree>
    <p:extLst>
      <p:ext uri="{BB962C8B-B14F-4D97-AF65-F5344CB8AC3E}">
        <p14:creationId xmlns:p14="http://schemas.microsoft.com/office/powerpoint/2010/main" val="24639736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8"/>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3">
            <a:extLst>
              <a:ext uri="{FF2B5EF4-FFF2-40B4-BE49-F238E27FC236}">
                <a16:creationId xmlns:a16="http://schemas.microsoft.com/office/drawing/2014/main" id="{74F48355-1EE1-D25E-38B6-CE6299912D6F}"/>
              </a:ext>
            </a:extLst>
          </p:cNvPr>
          <p:cNvSpPr>
            <a:spLocks noGrp="1"/>
          </p:cNvSpPr>
          <p:nvPr>
            <p:ph type="dt" sz="half" idx="10"/>
          </p:nvPr>
        </p:nvSpPr>
        <p:spPr/>
        <p:txBody>
          <a:bodyPr/>
          <a:lstStyle>
            <a:lvl1pPr>
              <a:defRPr/>
            </a:lvl1pPr>
          </a:lstStyle>
          <a:p>
            <a:pPr>
              <a:defRPr/>
            </a:pPr>
            <a:fld id="{4E7DC980-D941-4D4E-B8D5-1BB13E02BCE2}"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91F80516-466A-2188-CE59-1392DE93F6E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8D5939A-5DF7-EEF8-6429-069DD87EC563}"/>
              </a:ext>
            </a:extLst>
          </p:cNvPr>
          <p:cNvSpPr>
            <a:spLocks noGrp="1"/>
          </p:cNvSpPr>
          <p:nvPr>
            <p:ph type="sldNum" sz="quarter" idx="12"/>
          </p:nvPr>
        </p:nvSpPr>
        <p:spPr/>
        <p:txBody>
          <a:bodyPr/>
          <a:lstStyle>
            <a:lvl1pPr>
              <a:defRPr/>
            </a:lvl1pPr>
          </a:lstStyle>
          <a:p>
            <a:fld id="{9D67C183-FD72-458C-B1A6-F2DDA435FF30}" type="slidenum">
              <a:rPr lang="en-US" altLang="en-US"/>
              <a:pPr/>
              <a:t>‹#›</a:t>
            </a:fld>
            <a:endParaRPr lang="en-US" altLang="en-US"/>
          </a:p>
        </p:txBody>
      </p:sp>
    </p:spTree>
    <p:extLst>
      <p:ext uri="{BB962C8B-B14F-4D97-AF65-F5344CB8AC3E}">
        <p14:creationId xmlns:p14="http://schemas.microsoft.com/office/powerpoint/2010/main" val="42420086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3">
            <a:extLst>
              <a:ext uri="{FF2B5EF4-FFF2-40B4-BE49-F238E27FC236}">
                <a16:creationId xmlns:a16="http://schemas.microsoft.com/office/drawing/2014/main" id="{0741F8F5-9671-E6E3-7C6C-5031993C2109}"/>
              </a:ext>
            </a:extLst>
          </p:cNvPr>
          <p:cNvSpPr>
            <a:spLocks noGrp="1"/>
          </p:cNvSpPr>
          <p:nvPr>
            <p:ph type="dt" sz="half" idx="10"/>
          </p:nvPr>
        </p:nvSpPr>
        <p:spPr/>
        <p:txBody>
          <a:bodyPr/>
          <a:lstStyle>
            <a:lvl1pPr>
              <a:defRPr/>
            </a:lvl1pPr>
          </a:lstStyle>
          <a:p>
            <a:pPr>
              <a:defRPr/>
            </a:pPr>
            <a:fld id="{AAC11E08-B061-4355-A1C0-0B134E928EBA}" type="datetimeFigureOut">
              <a:rPr lang="en-US" altLang="en-US"/>
              <a:pPr>
                <a:defRPr/>
              </a:pPr>
              <a:t>10/15/2026</a:t>
            </a:fld>
            <a:endParaRPr lang="en-US" altLang="en-US"/>
          </a:p>
        </p:txBody>
      </p:sp>
      <p:sp>
        <p:nvSpPr>
          <p:cNvPr id="6" name="Footer Placeholder 4">
            <a:extLst>
              <a:ext uri="{FF2B5EF4-FFF2-40B4-BE49-F238E27FC236}">
                <a16:creationId xmlns:a16="http://schemas.microsoft.com/office/drawing/2014/main" id="{0EBA6B96-8DA7-9049-72DD-6FC154CBE39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EFBFE63-EFBE-A74A-C465-E22DF3EA5A1A}"/>
              </a:ext>
            </a:extLst>
          </p:cNvPr>
          <p:cNvSpPr>
            <a:spLocks noGrp="1"/>
          </p:cNvSpPr>
          <p:nvPr>
            <p:ph type="sldNum" sz="quarter" idx="12"/>
          </p:nvPr>
        </p:nvSpPr>
        <p:spPr/>
        <p:txBody>
          <a:bodyPr/>
          <a:lstStyle>
            <a:lvl1pPr>
              <a:defRPr/>
            </a:lvl1pPr>
          </a:lstStyle>
          <a:p>
            <a:fld id="{A723A917-6A89-4C85-8CE5-784418FEEE49}" type="slidenum">
              <a:rPr lang="en-US" altLang="en-US"/>
              <a:pPr/>
              <a:t>‹#›</a:t>
            </a:fld>
            <a:endParaRPr lang="en-US" altLang="en-US"/>
          </a:p>
        </p:txBody>
      </p:sp>
    </p:spTree>
    <p:extLst>
      <p:ext uri="{BB962C8B-B14F-4D97-AF65-F5344CB8AC3E}">
        <p14:creationId xmlns:p14="http://schemas.microsoft.com/office/powerpoint/2010/main" val="38519549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3682E4-3944-8550-D370-ACAED07F5C9B}"/>
              </a:ext>
            </a:extLst>
          </p:cNvPr>
          <p:cNvSpPr>
            <a:spLocks noGrp="1"/>
          </p:cNvSpPr>
          <p:nvPr>
            <p:ph type="dt" sz="half" idx="10"/>
          </p:nvPr>
        </p:nvSpPr>
        <p:spPr/>
        <p:txBody>
          <a:bodyPr/>
          <a:lstStyle>
            <a:lvl1pPr>
              <a:defRPr/>
            </a:lvl1pPr>
          </a:lstStyle>
          <a:p>
            <a:pPr>
              <a:defRPr/>
            </a:pPr>
            <a:fld id="{0F3B08F3-63FD-44F1-9B2D-9F06BFE2B607}"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49057932-403F-0293-5969-709D677C5E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1A11973-70B9-B651-3541-F15DAFC7A9DC}"/>
              </a:ext>
            </a:extLst>
          </p:cNvPr>
          <p:cNvSpPr>
            <a:spLocks noGrp="1"/>
          </p:cNvSpPr>
          <p:nvPr>
            <p:ph type="sldNum" sz="quarter" idx="12"/>
          </p:nvPr>
        </p:nvSpPr>
        <p:spPr/>
        <p:txBody>
          <a:bodyPr/>
          <a:lstStyle>
            <a:lvl1pPr>
              <a:defRPr/>
            </a:lvl1pPr>
          </a:lstStyle>
          <a:p>
            <a:fld id="{985A8B80-335B-4023-AF94-F70CC98409F9}" type="slidenum">
              <a:rPr lang="en-US" altLang="en-US"/>
              <a:pPr/>
              <a:t>‹#›</a:t>
            </a:fld>
            <a:endParaRPr lang="en-US" altLang="en-US"/>
          </a:p>
        </p:txBody>
      </p:sp>
    </p:spTree>
    <p:extLst>
      <p:ext uri="{BB962C8B-B14F-4D97-AF65-F5344CB8AC3E}">
        <p14:creationId xmlns:p14="http://schemas.microsoft.com/office/powerpoint/2010/main" val="5921885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C8EA174-AD77-049D-56E6-D21C843DD666}"/>
              </a:ext>
            </a:extLst>
          </p:cNvPr>
          <p:cNvSpPr>
            <a:spLocks noGrp="1"/>
          </p:cNvSpPr>
          <p:nvPr>
            <p:ph type="dt" sz="half" idx="10"/>
          </p:nvPr>
        </p:nvSpPr>
        <p:spPr/>
        <p:txBody>
          <a:bodyPr/>
          <a:lstStyle>
            <a:lvl1pPr>
              <a:defRPr/>
            </a:lvl1pPr>
          </a:lstStyle>
          <a:p>
            <a:pPr>
              <a:defRPr/>
            </a:pPr>
            <a:fld id="{8607ECA0-1F60-422B-B029-8435BF0E1117}"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F1D7524F-6E5D-036D-81BA-4740308A0E3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49F7E4-AFA8-636C-C201-C94F8F6C6F82}"/>
              </a:ext>
            </a:extLst>
          </p:cNvPr>
          <p:cNvSpPr>
            <a:spLocks noGrp="1"/>
          </p:cNvSpPr>
          <p:nvPr>
            <p:ph type="sldNum" sz="quarter" idx="12"/>
          </p:nvPr>
        </p:nvSpPr>
        <p:spPr/>
        <p:txBody>
          <a:bodyPr/>
          <a:lstStyle>
            <a:lvl1pPr>
              <a:defRPr/>
            </a:lvl1pPr>
          </a:lstStyle>
          <a:p>
            <a:fld id="{12BABA2F-5747-4F97-94D3-EE11ADE11D8D}" type="slidenum">
              <a:rPr lang="en-US" altLang="en-US"/>
              <a:pPr/>
              <a:t>‹#›</a:t>
            </a:fld>
            <a:endParaRPr lang="en-US" altLang="en-US"/>
          </a:p>
        </p:txBody>
      </p:sp>
    </p:spTree>
    <p:extLst>
      <p:ext uri="{BB962C8B-B14F-4D97-AF65-F5344CB8AC3E}">
        <p14:creationId xmlns:p14="http://schemas.microsoft.com/office/powerpoint/2010/main" val="169696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8.xml"/><Relationship Id="rId21" Type="http://schemas.openxmlformats.org/officeDocument/2006/relationships/slideLayout" Target="../slideLayouts/slideLayout33.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63" Type="http://schemas.openxmlformats.org/officeDocument/2006/relationships/slideLayout" Target="../slideLayouts/slideLayout75.xml"/><Relationship Id="rId68" Type="http://schemas.openxmlformats.org/officeDocument/2006/relationships/theme" Target="../theme/theme2.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66" Type="http://schemas.openxmlformats.org/officeDocument/2006/relationships/slideLayout" Target="../slideLayouts/slideLayout78.xml"/><Relationship Id="rId5" Type="http://schemas.openxmlformats.org/officeDocument/2006/relationships/slideLayout" Target="../slideLayouts/slideLayout17.xml"/><Relationship Id="rId61" Type="http://schemas.openxmlformats.org/officeDocument/2006/relationships/slideLayout" Target="../slideLayouts/slideLayout73.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slideLayout" Target="../slideLayouts/slideLayout68.xml"/><Relationship Id="rId64" Type="http://schemas.openxmlformats.org/officeDocument/2006/relationships/slideLayout" Target="../slideLayouts/slideLayout76.xml"/><Relationship Id="rId69" Type="http://schemas.openxmlformats.org/officeDocument/2006/relationships/image" Target="../media/image5.png"/><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59" Type="http://schemas.openxmlformats.org/officeDocument/2006/relationships/slideLayout" Target="../slideLayouts/slideLayout71.xml"/><Relationship Id="rId67" Type="http://schemas.openxmlformats.org/officeDocument/2006/relationships/slideLayout" Target="../slideLayouts/slideLayout79.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62" Type="http://schemas.openxmlformats.org/officeDocument/2006/relationships/slideLayout" Target="../slideLayouts/slideLayout74.xml"/><Relationship Id="rId70"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slideLayout" Target="../slideLayouts/slideLayout6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60" Type="http://schemas.openxmlformats.org/officeDocument/2006/relationships/slideLayout" Target="../slideLayouts/slideLayout72.xml"/><Relationship Id="rId65" Type="http://schemas.openxmlformats.org/officeDocument/2006/relationships/slideLayout" Target="../slideLayouts/slideLayout77.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9" Type="http://schemas.openxmlformats.org/officeDocument/2006/relationships/slideLayout" Target="../slideLayouts/slideLayout51.xml"/><Relationship Id="rId34" Type="http://schemas.openxmlformats.org/officeDocument/2006/relationships/slideLayout" Target="../slideLayouts/slideLayout46.xml"/><Relationship Id="rId50" Type="http://schemas.openxmlformats.org/officeDocument/2006/relationships/slideLayout" Target="../slideLayouts/slideLayout62.xml"/><Relationship Id="rId55" Type="http://schemas.openxmlformats.org/officeDocument/2006/relationships/slideLayout" Target="../slideLayouts/slideLayout6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3.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image" Target="../media/image2.png"/><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11C49"/>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D20AA58-F4CA-4871-8B80-CFEC9D768FEF}"/>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B05F8E09-371B-4CB4-8AE5-5243D19AFFFA}"/>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27B60079-900C-4AA5-81FE-5359A246C691}"/>
              </a:ext>
            </a:extLst>
          </p:cNvPr>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289AEACA-049F-4FC1-93A2-1BAC2645E6A1}" type="datetimeFigureOut">
              <a:rPr lang="en-US" altLang="en-US"/>
              <a:pPr/>
              <a:t>10/15/2026</a:t>
            </a:fld>
            <a:endParaRPr lang="en-US" altLang="en-US"/>
          </a:p>
        </p:txBody>
      </p:sp>
      <p:sp>
        <p:nvSpPr>
          <p:cNvPr id="5" name="Footer Placeholder 4">
            <a:extLst>
              <a:ext uri="{FF2B5EF4-FFF2-40B4-BE49-F238E27FC236}">
                <a16:creationId xmlns:a16="http://schemas.microsoft.com/office/drawing/2014/main" id="{B7FD1602-57B5-498D-BF54-A75716DE66F3}"/>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01849899-DD09-427F-8041-5C04E180C609}"/>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E8F944BB-554E-45B0-BAF1-F87C0BE2C089}" type="slidenum">
              <a:rPr lang="en-US" altLang="en-US"/>
              <a:pPr/>
              <a:t>‹#›</a:t>
            </a:fld>
            <a:endParaRPr lang="en-US" altLang="en-US"/>
          </a:p>
        </p:txBody>
      </p:sp>
      <p:pic>
        <p:nvPicPr>
          <p:cNvPr id="1031" name="Picture 6" descr="shaping greater futures_white.png">
            <a:extLst>
              <a:ext uri="{FF2B5EF4-FFF2-40B4-BE49-F238E27FC236}">
                <a16:creationId xmlns:a16="http://schemas.microsoft.com/office/drawing/2014/main" id="{B450E02B-271B-48C1-A737-9B82EA763C5C}"/>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58000" y="4522788"/>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descr="Kimgshill Logo Red+White.png">
            <a:extLst>
              <a:ext uri="{FF2B5EF4-FFF2-40B4-BE49-F238E27FC236}">
                <a16:creationId xmlns:a16="http://schemas.microsoft.com/office/drawing/2014/main" id="{3B2571D9-F6D7-4E3F-8922-7D607EF3C9DA}"/>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57200" y="4102100"/>
            <a:ext cx="18288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662" r:id="rId1"/>
    <p:sldLayoutId id="2147483673"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fontAlgn="base">
        <a:spcBef>
          <a:spcPct val="0"/>
        </a:spcBef>
        <a:spcAft>
          <a:spcPct val="0"/>
        </a:spcAft>
        <a:defRPr sz="4400" kern="1200">
          <a:solidFill>
            <a:schemeClr val="tx1"/>
          </a:solidFill>
          <a:latin typeface="+mj-lt"/>
          <a:ea typeface="Geneva" pitchFamily="126" charset="-128"/>
          <a:cs typeface="+mj-cs"/>
        </a:defRPr>
      </a:lvl1pPr>
      <a:lvl2pPr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2pPr>
      <a:lvl3pPr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3pPr>
      <a:lvl4pPr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4pPr>
      <a:lvl5pPr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5pPr>
      <a:lvl6pPr marL="457200"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6pPr>
      <a:lvl7pPr marL="914400"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7pPr>
      <a:lvl8pPr marL="1371600"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8pPr>
      <a:lvl9pPr marL="1828800" algn="ctr" defTabSz="457200" rtl="0" fontAlgn="base">
        <a:spcBef>
          <a:spcPct val="0"/>
        </a:spcBef>
        <a:spcAft>
          <a:spcPct val="0"/>
        </a:spcAft>
        <a:defRPr sz="4400">
          <a:solidFill>
            <a:schemeClr val="tx1"/>
          </a:solidFill>
          <a:latin typeface="Calibri" panose="020F0502020204030204" pitchFamily="34" charset="0"/>
          <a:ea typeface="Geneva" pitchFamily="126" charset="-128"/>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Geneva" pitchFamily="126" charset="-128"/>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Geneva" pitchFamily="126" charset="-128"/>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Geneva" pitchFamily="126" charset="-128"/>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11C49"/>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F7C2B42-DF13-4E68-D323-7CB9385DA9FE}"/>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9E38692D-3E97-E02D-1D27-04F9A92BE21A}"/>
              </a:ext>
            </a:extLst>
          </p:cNvPr>
          <p:cNvSpPr>
            <a:spLocks noGrp="1"/>
          </p:cNvSpPr>
          <p:nvPr>
            <p:ph type="body" idx="1"/>
          </p:nvPr>
        </p:nvSpPr>
        <p:spPr bwMode="auto">
          <a:xfrm>
            <a:off x="457200" y="1200151"/>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C4B1D1E1-4ADF-4E04-91BC-7F0F9F393BCF}"/>
              </a:ext>
            </a:extLst>
          </p:cNvPr>
          <p:cNvSpPr>
            <a:spLocks noGrp="1"/>
          </p:cNvSpPr>
          <p:nvPr>
            <p:ph type="dt" sz="half" idx="2"/>
          </p:nvPr>
        </p:nvSpPr>
        <p:spPr>
          <a:xfrm>
            <a:off x="457200" y="4767264"/>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ea typeface="Geneva" pitchFamily="123" charset="-128"/>
                <a:cs typeface="+mn-cs"/>
              </a:defRPr>
            </a:lvl1pPr>
          </a:lstStyle>
          <a:p>
            <a:pPr>
              <a:defRPr/>
            </a:pPr>
            <a:fld id="{F32476D7-BC9D-4F57-ABA3-30593E6FED20}"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2CA23003-C6C1-416C-8E78-E1441E43080E}"/>
              </a:ext>
            </a:extLst>
          </p:cNvPr>
          <p:cNvSpPr>
            <a:spLocks noGrp="1"/>
          </p:cNvSpPr>
          <p:nvPr>
            <p:ph type="ftr" sz="quarter" idx="3"/>
          </p:nvPr>
        </p:nvSpPr>
        <p:spPr>
          <a:xfrm>
            <a:off x="3124200" y="4767264"/>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6701CEA-44E7-4D32-9078-4B111C4A01E5}"/>
              </a:ext>
            </a:extLst>
          </p:cNvPr>
          <p:cNvSpPr>
            <a:spLocks noGrp="1"/>
          </p:cNvSpPr>
          <p:nvPr>
            <p:ph type="sldNum" sz="quarter" idx="4"/>
          </p:nvPr>
        </p:nvSpPr>
        <p:spPr>
          <a:xfrm>
            <a:off x="6553200" y="4767264"/>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BD214DCF-1E98-4E56-8172-F7A414C3165D}" type="slidenum">
              <a:rPr lang="en-US" altLang="en-US"/>
              <a:pPr/>
              <a:t>‹#›</a:t>
            </a:fld>
            <a:endParaRPr lang="en-US" altLang="en-US"/>
          </a:p>
        </p:txBody>
      </p:sp>
      <p:pic>
        <p:nvPicPr>
          <p:cNvPr id="1031" name="Picture 6" descr="shaping greater futures_white.png">
            <a:extLst>
              <a:ext uri="{FF2B5EF4-FFF2-40B4-BE49-F238E27FC236}">
                <a16:creationId xmlns:a16="http://schemas.microsoft.com/office/drawing/2014/main" id="{614EAEC8-8950-A9CB-1015-AF15E66A7A29}"/>
              </a:ext>
            </a:extLst>
          </p:cNvPr>
          <p:cNvPicPr>
            <a:picLocks noChangeAspect="1"/>
          </p:cNvPicPr>
          <p:nvPr userDrawn="1"/>
        </p:nvPicPr>
        <p:blipFill>
          <a:blip r:embed="rId69">
            <a:extLst>
              <a:ext uri="{28A0092B-C50C-407E-A947-70E740481C1C}">
                <a14:useLocalDpi xmlns:a14="http://schemas.microsoft.com/office/drawing/2010/main" val="0"/>
              </a:ext>
            </a:extLst>
          </a:blip>
          <a:srcRect/>
          <a:stretch>
            <a:fillRect/>
          </a:stretch>
        </p:blipFill>
        <p:spPr bwMode="auto">
          <a:xfrm>
            <a:off x="7122017" y="4780408"/>
            <a:ext cx="1828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 black background with white text&#10;&#10;AI-generated content may be incorrect.">
            <a:extLst>
              <a:ext uri="{FF2B5EF4-FFF2-40B4-BE49-F238E27FC236}">
                <a16:creationId xmlns:a16="http://schemas.microsoft.com/office/drawing/2014/main" id="{A19C8404-C060-08EC-94B7-C7C053EC79C9}"/>
              </a:ext>
            </a:extLst>
          </p:cNvPr>
          <p:cNvPicPr>
            <a:picLocks noChangeAspect="1"/>
          </p:cNvPicPr>
          <p:nvPr userDrawn="1"/>
        </p:nvPicPr>
        <p:blipFill>
          <a:blip r:embed="rId70"/>
          <a:stretch>
            <a:fillRect/>
          </a:stretch>
        </p:blipFill>
        <p:spPr>
          <a:xfrm>
            <a:off x="116443" y="4436618"/>
            <a:ext cx="1524003" cy="588265"/>
          </a:xfrm>
          <a:prstGeom prst="rect">
            <a:avLst/>
          </a:prstGeom>
        </p:spPr>
      </p:pic>
    </p:spTree>
    <p:extLst>
      <p:ext uri="{BB962C8B-B14F-4D97-AF65-F5344CB8AC3E}">
        <p14:creationId xmlns:p14="http://schemas.microsoft.com/office/powerpoint/2010/main" val="3772576005"/>
      </p:ext>
    </p:extLst>
  </p:cSld>
  <p:clrMap bg1="dk1" tx1="lt1" bg2="dk2" tx2="lt2" accent1="accent1" accent2="accent2" accent3="accent3" accent4="accent4" accent5="accent5" accent6="accent6" hlink="hlink" folHlink="folHlink"/>
  <p:sldLayoutIdLst>
    <p:sldLayoutId id="2147530290" r:id="rId1"/>
    <p:sldLayoutId id="2147529968" r:id="rId2"/>
    <p:sldLayoutId id="2147529818" r:id="rId3"/>
    <p:sldLayoutId id="2147529928" r:id="rId4"/>
    <p:sldLayoutId id="2147529819" r:id="rId5"/>
    <p:sldLayoutId id="2147530292" r:id="rId6"/>
    <p:sldLayoutId id="2147530291" r:id="rId7"/>
    <p:sldLayoutId id="2147529820" r:id="rId8"/>
    <p:sldLayoutId id="2147529821" r:id="rId9"/>
    <p:sldLayoutId id="2147530294" r:id="rId10"/>
    <p:sldLayoutId id="2147530293" r:id="rId11"/>
    <p:sldLayoutId id="2147529822" r:id="rId12"/>
    <p:sldLayoutId id="2147529823" r:id="rId13"/>
    <p:sldLayoutId id="2147529824" r:id="rId14"/>
    <p:sldLayoutId id="2147530297" r:id="rId15"/>
    <p:sldLayoutId id="2147530134" r:id="rId16"/>
    <p:sldLayoutId id="2147530295" r:id="rId17"/>
    <p:sldLayoutId id="2147530296" r:id="rId18"/>
    <p:sldLayoutId id="2147529825" r:id="rId19"/>
    <p:sldLayoutId id="2147529826" r:id="rId20"/>
    <p:sldLayoutId id="2147529827" r:id="rId21"/>
    <p:sldLayoutId id="2147529828" r:id="rId22"/>
    <p:sldLayoutId id="2147532586" r:id="rId23"/>
    <p:sldLayoutId id="2147531750" r:id="rId24"/>
    <p:sldLayoutId id="2147531751" r:id="rId25"/>
    <p:sldLayoutId id="2147531752" r:id="rId26"/>
    <p:sldLayoutId id="2147531753" r:id="rId27"/>
    <p:sldLayoutId id="2147530184" r:id="rId28"/>
    <p:sldLayoutId id="2147530189" r:id="rId29"/>
    <p:sldLayoutId id="2147530193" r:id="rId30"/>
    <p:sldLayoutId id="2147530198" r:id="rId31"/>
    <p:sldLayoutId id="2147530199" r:id="rId32"/>
    <p:sldLayoutId id="2147530884" r:id="rId33"/>
    <p:sldLayoutId id="2147530885" r:id="rId34"/>
    <p:sldLayoutId id="2147530886" r:id="rId35"/>
    <p:sldLayoutId id="2147530887" r:id="rId36"/>
    <p:sldLayoutId id="2147530888" r:id="rId37"/>
    <p:sldLayoutId id="2147530981" r:id="rId38"/>
    <p:sldLayoutId id="2147530982" r:id="rId39"/>
    <p:sldLayoutId id="2147530983" r:id="rId40"/>
    <p:sldLayoutId id="2147530984" r:id="rId41"/>
    <p:sldLayoutId id="2147530985" r:id="rId42"/>
    <p:sldLayoutId id="2147531155" r:id="rId43"/>
    <p:sldLayoutId id="2147531156" r:id="rId44"/>
    <p:sldLayoutId id="2147531157" r:id="rId45"/>
    <p:sldLayoutId id="2147531158" r:id="rId46"/>
    <p:sldLayoutId id="2147531159" r:id="rId47"/>
    <p:sldLayoutId id="2147531959" r:id="rId48"/>
    <p:sldLayoutId id="2147531960" r:id="rId49"/>
    <p:sldLayoutId id="2147531961" r:id="rId50"/>
    <p:sldLayoutId id="2147531962" r:id="rId51"/>
    <p:sldLayoutId id="2147531963" r:id="rId52"/>
    <p:sldLayoutId id="2147533374" r:id="rId53"/>
    <p:sldLayoutId id="2147533375" r:id="rId54"/>
    <p:sldLayoutId id="2147533376" r:id="rId55"/>
    <p:sldLayoutId id="2147533377" r:id="rId56"/>
    <p:sldLayoutId id="2147533373" r:id="rId57"/>
    <p:sldLayoutId id="2147534393" r:id="rId58"/>
    <p:sldLayoutId id="2147534394" r:id="rId59"/>
    <p:sldLayoutId id="2147534395" r:id="rId60"/>
    <p:sldLayoutId id="2147534396" r:id="rId61"/>
    <p:sldLayoutId id="2147534397" r:id="rId62"/>
    <p:sldLayoutId id="2147483718" r:id="rId63"/>
    <p:sldLayoutId id="2147483719" r:id="rId64"/>
    <p:sldLayoutId id="2147483720" r:id="rId65"/>
    <p:sldLayoutId id="2147483721" r:id="rId66"/>
    <p:sldLayoutId id="2147483722" r:id="rId67"/>
  </p:sldLayoutIdLst>
  <p:txStyles>
    <p:titleStyle>
      <a:lvl1pPr algn="ctr" defTabSz="455613" rtl="0" eaLnBrk="0" fontAlgn="base" hangingPunct="0">
        <a:spcBef>
          <a:spcPct val="0"/>
        </a:spcBef>
        <a:spcAft>
          <a:spcPct val="0"/>
        </a:spcAft>
        <a:defRPr sz="4400" kern="1200">
          <a:solidFill>
            <a:schemeClr val="tx1"/>
          </a:solidFill>
          <a:latin typeface="+mj-lt"/>
          <a:ea typeface="Geneva" pitchFamily="126" charset="-128"/>
          <a:cs typeface="Geneva"/>
        </a:defRPr>
      </a:lvl1pPr>
      <a:lvl2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2pPr>
      <a:lvl3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3pPr>
      <a:lvl4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4pPr>
      <a:lvl5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5pPr>
      <a:lvl6pPr marL="457189"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6pPr>
      <a:lvl7pPr marL="914378"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7pPr>
      <a:lvl8pPr marL="1371566"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8pPr>
      <a:lvl9pPr marL="1828754"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9pPr>
    </p:titleStyle>
    <p:bodyStyle>
      <a:lvl1pPr marL="341313" indent="-341313" algn="l" defTabSz="4556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Geneva" pitchFamily="126" charset="-128"/>
          <a:cs typeface="Geneva"/>
        </a:defRPr>
      </a:lvl1pPr>
      <a:lvl2pPr marL="741363" indent="-284163"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pitchFamily="126" charset="-128"/>
          <a:cs typeface="Geneva"/>
        </a:defRPr>
      </a:lvl2pPr>
      <a:lvl3pPr marL="1141413" indent="-227013"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pitchFamily="126" charset="-128"/>
          <a:cs typeface="Geneva"/>
        </a:defRPr>
      </a:lvl3pPr>
      <a:lvl4pPr marL="1598613"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Geneva"/>
        </a:defRPr>
      </a:lvl4pPr>
      <a:lvl5pPr marL="2055813"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Geneva"/>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11C49"/>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5EC0EDD-6F4F-F7A8-749D-C3DAD4CCE38E}"/>
              </a:ext>
            </a:extLst>
          </p:cNvPr>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EF8D1DA9-2895-1989-AAE3-926D1300A91F}"/>
              </a:ext>
            </a:extLst>
          </p:cNvPr>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A442A0EB-5C0A-49C5-A22D-EE886D5D1D93}"/>
              </a:ext>
            </a:extLst>
          </p:cNvPr>
          <p:cNvSpPr>
            <a:spLocks noGrp="1"/>
          </p:cNvSpPr>
          <p:nvPr>
            <p:ph type="dt" sz="half" idx="2"/>
          </p:nvPr>
        </p:nvSpPr>
        <p:spPr>
          <a:xfrm>
            <a:off x="457200" y="4767264"/>
            <a:ext cx="2133600" cy="275035"/>
          </a:xfrm>
          <a:prstGeom prst="rect">
            <a:avLst/>
          </a:prstGeom>
        </p:spPr>
        <p:txBody>
          <a:bodyPr vert="horz" wrap="square" lIns="91440" tIns="45720" rIns="91440" bIns="45720" numCol="1" anchor="ctr" anchorCtr="0" compatLnSpc="1">
            <a:prstTxWarp prst="textNoShape">
              <a:avLst/>
            </a:prstTxWarp>
          </a:bodyPr>
          <a:lstStyle>
            <a:lvl1pPr>
              <a:defRPr sz="900">
                <a:solidFill>
                  <a:srgbClr val="FFFFFF"/>
                </a:solidFill>
              </a:defRPr>
            </a:lvl1pPr>
          </a:lstStyle>
          <a:p>
            <a:pPr>
              <a:defRPr/>
            </a:pPr>
            <a:fld id="{C74DA0A0-88D9-4796-9E43-3364DBA10574}" type="datetimeFigureOut">
              <a:rPr lang="en-US" altLang="en-US"/>
              <a:pPr>
                <a:defRPr/>
              </a:pPr>
              <a:t>10/15/2026</a:t>
            </a:fld>
            <a:endParaRPr lang="en-US" altLang="en-US"/>
          </a:p>
        </p:txBody>
      </p:sp>
      <p:sp>
        <p:nvSpPr>
          <p:cNvPr id="5" name="Footer Placeholder 4">
            <a:extLst>
              <a:ext uri="{FF2B5EF4-FFF2-40B4-BE49-F238E27FC236}">
                <a16:creationId xmlns:a16="http://schemas.microsoft.com/office/drawing/2014/main" id="{07493CDD-C569-446C-A1DD-F10BC2A2B28C}"/>
              </a:ext>
            </a:extLst>
          </p:cNvPr>
          <p:cNvSpPr>
            <a:spLocks noGrp="1"/>
          </p:cNvSpPr>
          <p:nvPr>
            <p:ph type="ftr" sz="quarter" idx="3"/>
          </p:nvPr>
        </p:nvSpPr>
        <p:spPr>
          <a:xfrm>
            <a:off x="3124200" y="4767264"/>
            <a:ext cx="2895600" cy="27503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C1DF9325-D7C8-4CC9-B5E4-F05C527809AB}"/>
              </a:ext>
            </a:extLst>
          </p:cNvPr>
          <p:cNvSpPr>
            <a:spLocks noGrp="1"/>
          </p:cNvSpPr>
          <p:nvPr>
            <p:ph type="sldNum" sz="quarter" idx="4"/>
          </p:nvPr>
        </p:nvSpPr>
        <p:spPr>
          <a:xfrm>
            <a:off x="6553200" y="4767264"/>
            <a:ext cx="2133600" cy="27503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FFFFFF"/>
                </a:solidFill>
              </a:defRPr>
            </a:lvl1pPr>
          </a:lstStyle>
          <a:p>
            <a:fld id="{CE119203-DEC4-4D03-98F3-F2A1E1C0637E}" type="slidenum">
              <a:rPr lang="en-US" altLang="en-US"/>
              <a:pPr/>
              <a:t>‹#›</a:t>
            </a:fld>
            <a:endParaRPr lang="en-US" altLang="en-US"/>
          </a:p>
        </p:txBody>
      </p:sp>
      <p:pic>
        <p:nvPicPr>
          <p:cNvPr id="1031" name="Picture 6" descr="shaping greater futures_white.png">
            <a:extLst>
              <a:ext uri="{FF2B5EF4-FFF2-40B4-BE49-F238E27FC236}">
                <a16:creationId xmlns:a16="http://schemas.microsoft.com/office/drawing/2014/main" id="{B35C13B4-4FBE-00B4-144B-FD65D03E98C6}"/>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58000" y="4523186"/>
            <a:ext cx="1828800" cy="24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descr="Kimgshill Logo Red+White.png">
            <a:extLst>
              <a:ext uri="{FF2B5EF4-FFF2-40B4-BE49-F238E27FC236}">
                <a16:creationId xmlns:a16="http://schemas.microsoft.com/office/drawing/2014/main" id="{BFFBE6B9-324B-AEAF-B9FE-9C68D5890ED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57200" y="4101704"/>
            <a:ext cx="1828800" cy="66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157780"/>
      </p:ext>
    </p:extLst>
  </p:cSld>
  <p:clrMap bg1="dk1" tx1="lt1" bg2="dk2" tx2="lt2" accent1="accent1" accent2="accent2" accent3="accent3" accent4="accent4" accent5="accent5" accent6="accent6" hlink="hlink" folHlink="folHlink"/>
  <p:sldLayoutIdLst>
    <p:sldLayoutId id="2147484952" r:id="rId1"/>
    <p:sldLayoutId id="2147484996" r:id="rId2"/>
    <p:sldLayoutId id="2147484953" r:id="rId3"/>
    <p:sldLayoutId id="2147484954" r:id="rId4"/>
    <p:sldLayoutId id="2147484955" r:id="rId5"/>
    <p:sldLayoutId id="2147484956" r:id="rId6"/>
    <p:sldLayoutId id="2147484957" r:id="rId7"/>
    <p:sldLayoutId id="2147484958" r:id="rId8"/>
    <p:sldLayoutId id="2147484959" r:id="rId9"/>
    <p:sldLayoutId id="2147484960" r:id="rId10"/>
    <p:sldLayoutId id="2147484961" r:id="rId11"/>
    <p:sldLayoutId id="2147484962" r:id="rId12"/>
  </p:sldLayoutIdLst>
  <p:txStyles>
    <p:title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ED_rmT2Cf74?si=laCnIXXy7ZNA7tXk" TargetMode="External"/><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52DD-A2FA-B1AF-9A0F-5DE42FD39527}"/>
              </a:ext>
            </a:extLst>
          </p:cNvPr>
          <p:cNvSpPr>
            <a:spLocks noGrp="1"/>
          </p:cNvSpPr>
          <p:nvPr>
            <p:ph type="title"/>
          </p:nvPr>
        </p:nvSpPr>
        <p:spPr>
          <a:xfrm>
            <a:off x="385762" y="789781"/>
            <a:ext cx="8229600" cy="857250"/>
          </a:xfrm>
        </p:spPr>
        <p:txBody>
          <a:bodyPr/>
          <a:lstStyle/>
          <a:p>
            <a:r>
              <a:rPr lang="en-US" sz="6000" b="1">
                <a:ea typeface="Geneva"/>
                <a:cs typeface="Calibri"/>
              </a:rPr>
              <a:t>Welcome</a:t>
            </a:r>
            <a:r>
              <a:rPr lang="en-US">
                <a:ea typeface="Geneva"/>
                <a:cs typeface="Calibri"/>
              </a:rPr>
              <a:t> </a:t>
            </a:r>
            <a:br>
              <a:rPr lang="en-US">
                <a:ea typeface="Geneva"/>
                <a:cs typeface="Calibri"/>
              </a:rPr>
            </a:br>
            <a:r>
              <a:rPr lang="en-US">
                <a:ea typeface="Geneva"/>
                <a:cs typeface="Calibri"/>
              </a:rPr>
              <a:t>Year 11 Study Skills</a:t>
            </a:r>
            <a:endParaRPr lang="en-US"/>
          </a:p>
        </p:txBody>
      </p:sp>
      <p:sp>
        <p:nvSpPr>
          <p:cNvPr id="3" name="TextBox 2">
            <a:extLst>
              <a:ext uri="{FF2B5EF4-FFF2-40B4-BE49-F238E27FC236}">
                <a16:creationId xmlns:a16="http://schemas.microsoft.com/office/drawing/2014/main" id="{C2503A70-8BFD-0493-51E4-F54659B422A9}"/>
              </a:ext>
            </a:extLst>
          </p:cNvPr>
          <p:cNvSpPr txBox="1"/>
          <p:nvPr/>
        </p:nvSpPr>
        <p:spPr>
          <a:xfrm>
            <a:off x="1070274" y="2783270"/>
            <a:ext cx="73052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002060"/>
                </a:solidFill>
                <a:latin typeface="Calibri"/>
                <a:ea typeface="Geneva"/>
                <a:cs typeface="Calibri"/>
              </a:rPr>
              <a:t>Session Outcome:</a:t>
            </a:r>
            <a:r>
              <a:rPr lang="en-US">
                <a:solidFill>
                  <a:srgbClr val="002060"/>
                </a:solidFill>
                <a:latin typeface="Calibri"/>
                <a:ea typeface="Geneva"/>
                <a:cs typeface="Calibri"/>
              </a:rPr>
              <a:t> to take away practical strategies to improve your revision at home and to better understand how we will be supporting you at school</a:t>
            </a:r>
            <a:endParaRPr lang="en-US">
              <a:solidFill>
                <a:srgbClr val="002060"/>
              </a:solidFill>
              <a:cs typeface="Calibri"/>
            </a:endParaRPr>
          </a:p>
        </p:txBody>
      </p:sp>
    </p:spTree>
    <p:extLst>
      <p:ext uri="{BB962C8B-B14F-4D97-AF65-F5344CB8AC3E}">
        <p14:creationId xmlns:p14="http://schemas.microsoft.com/office/powerpoint/2010/main" val="3042516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7F15CF-78A8-CEEC-B82B-230D1A9A272D}"/>
              </a:ext>
            </a:extLst>
          </p:cNvPr>
          <p:cNvPicPr>
            <a:picLocks noChangeAspect="1"/>
          </p:cNvPicPr>
          <p:nvPr/>
        </p:nvPicPr>
        <p:blipFill>
          <a:blip r:embed="rId2"/>
          <a:srcRect l="32833" t="14370" r="33000" b="8148"/>
          <a:stretch>
            <a:fillRect/>
          </a:stretch>
        </p:blipFill>
        <p:spPr>
          <a:xfrm>
            <a:off x="135467" y="315808"/>
            <a:ext cx="2856374" cy="4679533"/>
          </a:xfrm>
          <a:prstGeom prst="rect">
            <a:avLst/>
          </a:prstGeom>
        </p:spPr>
      </p:pic>
      <p:pic>
        <p:nvPicPr>
          <p:cNvPr id="5" name="Picture 4">
            <a:extLst>
              <a:ext uri="{FF2B5EF4-FFF2-40B4-BE49-F238E27FC236}">
                <a16:creationId xmlns:a16="http://schemas.microsoft.com/office/drawing/2014/main" id="{4EC36DF1-FA34-38F0-814A-4845C80DA8F4}"/>
              </a:ext>
            </a:extLst>
          </p:cNvPr>
          <p:cNvPicPr>
            <a:picLocks noChangeAspect="1"/>
          </p:cNvPicPr>
          <p:nvPr/>
        </p:nvPicPr>
        <p:blipFill>
          <a:blip r:embed="rId3"/>
          <a:srcRect l="32828" t="14387" r="33009" b="8115"/>
          <a:stretch>
            <a:fillRect/>
          </a:stretch>
        </p:blipFill>
        <p:spPr>
          <a:xfrm>
            <a:off x="5021110" y="229447"/>
            <a:ext cx="1668418" cy="2157311"/>
          </a:xfrm>
          <a:prstGeom prst="rect">
            <a:avLst/>
          </a:prstGeom>
        </p:spPr>
      </p:pic>
      <p:pic>
        <p:nvPicPr>
          <p:cNvPr id="6" name="Picture 5">
            <a:extLst>
              <a:ext uri="{FF2B5EF4-FFF2-40B4-BE49-F238E27FC236}">
                <a16:creationId xmlns:a16="http://schemas.microsoft.com/office/drawing/2014/main" id="{630741E1-0D4E-DDED-C0F5-C0842F4644D0}"/>
              </a:ext>
            </a:extLst>
          </p:cNvPr>
          <p:cNvPicPr>
            <a:picLocks noChangeAspect="1"/>
          </p:cNvPicPr>
          <p:nvPr/>
        </p:nvPicPr>
        <p:blipFill>
          <a:blip r:embed="rId4"/>
          <a:srcRect l="32750" t="14815" r="33083" b="12989"/>
          <a:stretch>
            <a:fillRect/>
          </a:stretch>
        </p:blipFill>
        <p:spPr>
          <a:xfrm>
            <a:off x="3185160" y="228600"/>
            <a:ext cx="1684023" cy="2250352"/>
          </a:xfrm>
          <a:prstGeom prst="rect">
            <a:avLst/>
          </a:prstGeom>
        </p:spPr>
      </p:pic>
      <p:pic>
        <p:nvPicPr>
          <p:cNvPr id="7" name="Picture 6">
            <a:extLst>
              <a:ext uri="{FF2B5EF4-FFF2-40B4-BE49-F238E27FC236}">
                <a16:creationId xmlns:a16="http://schemas.microsoft.com/office/drawing/2014/main" id="{EB6D7B2E-C30B-986C-4B8F-A8E9691588FD}"/>
              </a:ext>
            </a:extLst>
          </p:cNvPr>
          <p:cNvPicPr>
            <a:picLocks noChangeAspect="1"/>
          </p:cNvPicPr>
          <p:nvPr/>
        </p:nvPicPr>
        <p:blipFill>
          <a:blip r:embed="rId5"/>
          <a:srcRect l="34083" t="14667" r="32917" b="16148"/>
          <a:stretch>
            <a:fillRect/>
          </a:stretch>
        </p:blipFill>
        <p:spPr>
          <a:xfrm>
            <a:off x="5021580" y="2667000"/>
            <a:ext cx="1668789" cy="2331727"/>
          </a:xfrm>
          <a:prstGeom prst="rect">
            <a:avLst/>
          </a:prstGeom>
        </p:spPr>
      </p:pic>
      <p:pic>
        <p:nvPicPr>
          <p:cNvPr id="10" name="Picture 9">
            <a:extLst>
              <a:ext uri="{FF2B5EF4-FFF2-40B4-BE49-F238E27FC236}">
                <a16:creationId xmlns:a16="http://schemas.microsoft.com/office/drawing/2014/main" id="{D8DF37B4-023F-A4D5-F56B-F990D5BD653F}"/>
              </a:ext>
            </a:extLst>
          </p:cNvPr>
          <p:cNvPicPr>
            <a:picLocks noChangeAspect="1"/>
          </p:cNvPicPr>
          <p:nvPr/>
        </p:nvPicPr>
        <p:blipFill>
          <a:blip r:embed="rId6"/>
          <a:srcRect l="33426" t="16741" r="32917" b="13119"/>
          <a:stretch>
            <a:fillRect/>
          </a:stretch>
        </p:blipFill>
        <p:spPr>
          <a:xfrm>
            <a:off x="3186007" y="2667000"/>
            <a:ext cx="1683182" cy="2335112"/>
          </a:xfrm>
          <a:prstGeom prst="rect">
            <a:avLst/>
          </a:prstGeom>
        </p:spPr>
      </p:pic>
      <p:pic>
        <p:nvPicPr>
          <p:cNvPr id="11" name="Picture 10">
            <a:extLst>
              <a:ext uri="{FF2B5EF4-FFF2-40B4-BE49-F238E27FC236}">
                <a16:creationId xmlns:a16="http://schemas.microsoft.com/office/drawing/2014/main" id="{181248DD-D112-2308-FE4D-B01EB9853AC0}"/>
              </a:ext>
            </a:extLst>
          </p:cNvPr>
          <p:cNvPicPr>
            <a:picLocks noChangeAspect="1"/>
          </p:cNvPicPr>
          <p:nvPr/>
        </p:nvPicPr>
        <p:blipFill>
          <a:blip r:embed="rId7"/>
          <a:srcRect l="39417" t="14798" r="39333" b="13105"/>
          <a:stretch>
            <a:fillRect/>
          </a:stretch>
        </p:blipFill>
        <p:spPr>
          <a:xfrm>
            <a:off x="6789420" y="174414"/>
            <a:ext cx="2263149" cy="4820830"/>
          </a:xfrm>
          <a:prstGeom prst="rect">
            <a:avLst/>
          </a:prstGeom>
        </p:spPr>
      </p:pic>
    </p:spTree>
    <p:extLst>
      <p:ext uri="{BB962C8B-B14F-4D97-AF65-F5344CB8AC3E}">
        <p14:creationId xmlns:p14="http://schemas.microsoft.com/office/powerpoint/2010/main" val="2421064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73E0AA-8A1D-551D-49B6-79922DF2FDEE}"/>
              </a:ext>
            </a:extLst>
          </p:cNvPr>
          <p:cNvPicPr>
            <a:picLocks noChangeAspect="1"/>
          </p:cNvPicPr>
          <p:nvPr/>
        </p:nvPicPr>
        <p:blipFill>
          <a:blip r:embed="rId2"/>
          <a:stretch>
            <a:fillRect/>
          </a:stretch>
        </p:blipFill>
        <p:spPr>
          <a:xfrm>
            <a:off x="518160" y="224790"/>
            <a:ext cx="8107680" cy="3665220"/>
          </a:xfrm>
          <a:prstGeom prst="rect">
            <a:avLst/>
          </a:prstGeom>
        </p:spPr>
      </p:pic>
    </p:spTree>
    <p:extLst>
      <p:ext uri="{BB962C8B-B14F-4D97-AF65-F5344CB8AC3E}">
        <p14:creationId xmlns:p14="http://schemas.microsoft.com/office/powerpoint/2010/main" val="3779649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D64DC8-2507-F3BE-6521-635592469F54}"/>
              </a:ext>
            </a:extLst>
          </p:cNvPr>
          <p:cNvPicPr>
            <a:picLocks noChangeAspect="1"/>
          </p:cNvPicPr>
          <p:nvPr/>
        </p:nvPicPr>
        <p:blipFill>
          <a:blip r:embed="rId2"/>
          <a:srcRect b="-159"/>
          <a:stretch>
            <a:fillRect/>
          </a:stretch>
        </p:blipFill>
        <p:spPr>
          <a:xfrm>
            <a:off x="150169" y="198120"/>
            <a:ext cx="2587641" cy="2035085"/>
          </a:xfrm>
          <a:prstGeom prst="rect">
            <a:avLst/>
          </a:prstGeom>
        </p:spPr>
      </p:pic>
      <p:pic>
        <p:nvPicPr>
          <p:cNvPr id="4" name="Picture 3">
            <a:extLst>
              <a:ext uri="{FF2B5EF4-FFF2-40B4-BE49-F238E27FC236}">
                <a16:creationId xmlns:a16="http://schemas.microsoft.com/office/drawing/2014/main" id="{F3C770A2-A947-59A8-9476-3D9E7E5D605E}"/>
              </a:ext>
            </a:extLst>
          </p:cNvPr>
          <p:cNvPicPr>
            <a:picLocks noChangeAspect="1"/>
          </p:cNvPicPr>
          <p:nvPr/>
        </p:nvPicPr>
        <p:blipFill>
          <a:blip r:embed="rId3"/>
          <a:srcRect/>
          <a:stretch>
            <a:fillRect/>
          </a:stretch>
        </p:blipFill>
        <p:spPr>
          <a:xfrm>
            <a:off x="2867025" y="203835"/>
            <a:ext cx="2625090" cy="2038350"/>
          </a:xfrm>
          <a:prstGeom prst="rect">
            <a:avLst/>
          </a:prstGeom>
        </p:spPr>
      </p:pic>
      <p:pic>
        <p:nvPicPr>
          <p:cNvPr id="5" name="Picture 4">
            <a:extLst>
              <a:ext uri="{FF2B5EF4-FFF2-40B4-BE49-F238E27FC236}">
                <a16:creationId xmlns:a16="http://schemas.microsoft.com/office/drawing/2014/main" id="{1CBC2C35-8BEA-80D8-B3C9-851B1218805B}"/>
              </a:ext>
            </a:extLst>
          </p:cNvPr>
          <p:cNvPicPr>
            <a:picLocks noChangeAspect="1"/>
          </p:cNvPicPr>
          <p:nvPr/>
        </p:nvPicPr>
        <p:blipFill>
          <a:blip r:embed="rId4"/>
          <a:srcRect r="211"/>
          <a:stretch>
            <a:fillRect/>
          </a:stretch>
        </p:blipFill>
        <p:spPr>
          <a:xfrm>
            <a:off x="5682615" y="164782"/>
            <a:ext cx="3064481" cy="2108835"/>
          </a:xfrm>
          <a:prstGeom prst="rect">
            <a:avLst/>
          </a:prstGeom>
        </p:spPr>
      </p:pic>
      <p:pic>
        <p:nvPicPr>
          <p:cNvPr id="6" name="Picture 5" descr="britney-spears-working-out-at-a-gym">
            <a:extLst>
              <a:ext uri="{FF2B5EF4-FFF2-40B4-BE49-F238E27FC236}">
                <a16:creationId xmlns:a16="http://schemas.microsoft.com/office/drawing/2014/main" id="{265F313E-0431-6B53-1C2F-BAB81668AEF6}"/>
              </a:ext>
            </a:extLst>
          </p:cNvPr>
          <p:cNvPicPr>
            <a:picLocks noChangeAspect="1"/>
          </p:cNvPicPr>
          <p:nvPr/>
        </p:nvPicPr>
        <p:blipFill>
          <a:blip r:embed="rId5"/>
          <a:srcRect/>
          <a:stretch>
            <a:fillRect/>
          </a:stretch>
        </p:blipFill>
        <p:spPr>
          <a:xfrm>
            <a:off x="150000" y="2484120"/>
            <a:ext cx="2587980" cy="2575560"/>
          </a:xfrm>
          <a:prstGeom prst="rect">
            <a:avLst/>
          </a:prstGeom>
        </p:spPr>
      </p:pic>
      <p:pic>
        <p:nvPicPr>
          <p:cNvPr id="7" name="Picture 6" descr="working%20out">
            <a:extLst>
              <a:ext uri="{FF2B5EF4-FFF2-40B4-BE49-F238E27FC236}">
                <a16:creationId xmlns:a16="http://schemas.microsoft.com/office/drawing/2014/main" id="{FBA1782E-A124-A075-6A3C-C0EEF86A82DA}"/>
              </a:ext>
            </a:extLst>
          </p:cNvPr>
          <p:cNvPicPr>
            <a:picLocks noChangeAspect="1"/>
          </p:cNvPicPr>
          <p:nvPr/>
        </p:nvPicPr>
        <p:blipFill>
          <a:blip r:embed="rId6"/>
          <a:srcRect b="275"/>
          <a:stretch>
            <a:fillRect/>
          </a:stretch>
        </p:blipFill>
        <p:spPr>
          <a:xfrm>
            <a:off x="2789873" y="2383155"/>
            <a:ext cx="2787015" cy="2782525"/>
          </a:xfrm>
          <a:prstGeom prst="rect">
            <a:avLst/>
          </a:prstGeom>
        </p:spPr>
      </p:pic>
      <p:graphicFrame>
        <p:nvGraphicFramePr>
          <p:cNvPr id="9" name="Table 8">
            <a:extLst>
              <a:ext uri="{FF2B5EF4-FFF2-40B4-BE49-F238E27FC236}">
                <a16:creationId xmlns:a16="http://schemas.microsoft.com/office/drawing/2014/main" id="{12779CB8-A9CC-D22C-D121-4CF52775F22F}"/>
              </a:ext>
            </a:extLst>
          </p:cNvPr>
          <p:cNvGraphicFramePr>
            <a:graphicFrameLocks noGrp="1"/>
          </p:cNvGraphicFramePr>
          <p:nvPr>
            <p:extLst>
              <p:ext uri="{D42A27DB-BD31-4B8C-83A1-F6EECF244321}">
                <p14:modId xmlns:p14="http://schemas.microsoft.com/office/powerpoint/2010/main" val="2887110871"/>
              </p:ext>
            </p:extLst>
          </p:nvPr>
        </p:nvGraphicFramePr>
        <p:xfrm>
          <a:off x="5684520" y="2476500"/>
          <a:ext cx="3331744" cy="2433916"/>
        </p:xfrm>
        <a:graphic>
          <a:graphicData uri="http://schemas.openxmlformats.org/drawingml/2006/table">
            <a:tbl>
              <a:tblPr bandRow="1">
                <a:tableStyleId>{5C22544A-7EE6-4342-B048-85BDC9FD1C3A}</a:tableStyleId>
              </a:tblPr>
              <a:tblGrid>
                <a:gridCol w="1665872">
                  <a:extLst>
                    <a:ext uri="{9D8B030D-6E8A-4147-A177-3AD203B41FA5}">
                      <a16:colId xmlns:a16="http://schemas.microsoft.com/office/drawing/2014/main" val="3263437876"/>
                    </a:ext>
                  </a:extLst>
                </a:gridCol>
                <a:gridCol w="1665872">
                  <a:extLst>
                    <a:ext uri="{9D8B030D-6E8A-4147-A177-3AD203B41FA5}">
                      <a16:colId xmlns:a16="http://schemas.microsoft.com/office/drawing/2014/main" val="3533245989"/>
                    </a:ext>
                  </a:extLst>
                </a:gridCol>
              </a:tblGrid>
              <a:tr h="1216958">
                <a:tc>
                  <a:txBody>
                    <a:bodyPr/>
                    <a:lstStyle/>
                    <a:p>
                      <a:pPr marL="0" fontAlgn="base">
                        <a:buNone/>
                      </a:pPr>
                      <a:r>
                        <a:rPr lang="en-GB" sz="1800">
                          <a:effectLst/>
                          <a:latin typeface="Arial"/>
                        </a:rPr>
                        <a:t>Things that you know you know</a:t>
                      </a:r>
                      <a:endParaRPr lang="en-US" sz="1800">
                        <a:effectLst/>
                        <a:latin typeface="Arial"/>
                      </a:endParaRPr>
                    </a:p>
                  </a:txBody>
                  <a:tcPr>
                    <a:lnL w="29766"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29766"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00B050"/>
                    </a:solidFill>
                  </a:tcPr>
                </a:tc>
                <a:tc>
                  <a:txBody>
                    <a:bodyPr/>
                    <a:lstStyle/>
                    <a:p>
                      <a:pPr marL="0" lvl="0">
                        <a:buNone/>
                      </a:pPr>
                      <a:r>
                        <a:rPr lang="en-GB" sz="1800" b="0" i="0" u="none" strike="noStrike" noProof="0">
                          <a:solidFill>
                            <a:srgbClr val="000000"/>
                          </a:solidFill>
                          <a:effectLst/>
                          <a:latin typeface="Arial"/>
                          <a:cs typeface="Arial"/>
                        </a:rPr>
                        <a:t>Things that you don’t know you know</a:t>
                      </a:r>
                    </a:p>
                  </a:txBody>
                  <a:tcPr>
                    <a:lnL w="13221" cap="flat" cmpd="sng" algn="ctr">
                      <a:solidFill>
                        <a:srgbClr val="000000"/>
                      </a:solidFill>
                      <a:prstDash val="solid"/>
                      <a:round/>
                      <a:headEnd type="none" w="med" len="med"/>
                      <a:tailEnd type="none" w="med" len="med"/>
                    </a:lnL>
                    <a:lnR w="29766" cap="flat" cmpd="sng" algn="ctr">
                      <a:solidFill>
                        <a:srgbClr val="000000"/>
                      </a:solidFill>
                      <a:prstDash val="solid"/>
                      <a:round/>
                      <a:headEnd type="none" w="med" len="med"/>
                      <a:tailEnd type="none" w="med" len="med"/>
                    </a:lnR>
                    <a:lnT w="29766"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50396871"/>
                  </a:ext>
                </a:extLst>
              </a:tr>
              <a:tr h="1216958">
                <a:tc>
                  <a:txBody>
                    <a:bodyPr/>
                    <a:lstStyle/>
                    <a:p>
                      <a:pPr marL="0" fontAlgn="base">
                        <a:buNone/>
                      </a:pPr>
                      <a:r>
                        <a:rPr lang="en-GB" sz="1800">
                          <a:effectLst/>
                          <a:latin typeface="Arial"/>
                        </a:rPr>
                        <a:t>Things that you don’t know you don’t know</a:t>
                      </a:r>
                      <a:endParaRPr lang="en-US" sz="1800">
                        <a:effectLst/>
                        <a:latin typeface="Arial"/>
                      </a:endParaRPr>
                    </a:p>
                  </a:txBody>
                  <a:tcPr>
                    <a:lnL w="29766"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29766" cap="flat" cmpd="sng" algn="ctr">
                      <a:solidFill>
                        <a:srgbClr val="000000"/>
                      </a:solidFill>
                      <a:prstDash val="solid"/>
                      <a:round/>
                      <a:headEnd type="none" w="med" len="med"/>
                      <a:tailEnd type="none" w="med" len="med"/>
                    </a:lnB>
                    <a:solidFill>
                      <a:srgbClr val="FF0000"/>
                    </a:solidFill>
                  </a:tcPr>
                </a:tc>
                <a:tc>
                  <a:txBody>
                    <a:bodyPr/>
                    <a:lstStyle/>
                    <a:p>
                      <a:pPr marL="0" lvl="0">
                        <a:buNone/>
                      </a:pPr>
                      <a:r>
                        <a:rPr lang="en-GB" sz="1800" b="0" i="0" u="none" strike="noStrike" noProof="0">
                          <a:solidFill>
                            <a:srgbClr val="000000"/>
                          </a:solidFill>
                          <a:effectLst/>
                          <a:latin typeface="Arial"/>
                          <a:cs typeface="Arial"/>
                        </a:rPr>
                        <a:t>Things that you know you don’t know</a:t>
                      </a:r>
                      <a:endParaRPr lang="en-US"/>
                    </a:p>
                  </a:txBody>
                  <a:tcPr>
                    <a:lnL w="13221" cap="flat" cmpd="sng" algn="ctr">
                      <a:solidFill>
                        <a:srgbClr val="000000"/>
                      </a:solidFill>
                      <a:prstDash val="solid"/>
                      <a:round/>
                      <a:headEnd type="none" w="med" len="med"/>
                      <a:tailEnd type="none" w="med" len="med"/>
                    </a:lnL>
                    <a:lnR w="29766"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29766"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270197335"/>
                  </a:ext>
                </a:extLst>
              </a:tr>
            </a:tbl>
          </a:graphicData>
        </a:graphic>
      </p:graphicFrame>
    </p:spTree>
    <p:extLst>
      <p:ext uri="{BB962C8B-B14F-4D97-AF65-F5344CB8AC3E}">
        <p14:creationId xmlns:p14="http://schemas.microsoft.com/office/powerpoint/2010/main" val="169457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730AD-71E0-CF52-A868-2FEC20CEC8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BA1FA-8C7D-EE05-2F75-5097B3507E76}"/>
              </a:ext>
            </a:extLst>
          </p:cNvPr>
          <p:cNvSpPr>
            <a:spLocks noGrp="1"/>
          </p:cNvSpPr>
          <p:nvPr>
            <p:ph type="title"/>
          </p:nvPr>
        </p:nvSpPr>
        <p:spPr/>
        <p:txBody>
          <a:bodyPr/>
          <a:lstStyle/>
          <a:p>
            <a:r>
              <a:rPr lang="en-GB">
                <a:ea typeface="Geneva"/>
                <a:cs typeface="Calibri"/>
              </a:rPr>
              <a:t>Getting into a routine at home</a:t>
            </a:r>
            <a:endParaRPr lang="en-GB">
              <a:cs typeface="Calibri"/>
            </a:endParaRPr>
          </a:p>
        </p:txBody>
      </p:sp>
      <p:pic>
        <p:nvPicPr>
          <p:cNvPr id="7" name="Picture 6" descr="A green sprout growing from a dirt mound&#10;&#10;AI-generated content may be incorrect.">
            <a:extLst>
              <a:ext uri="{FF2B5EF4-FFF2-40B4-BE49-F238E27FC236}">
                <a16:creationId xmlns:a16="http://schemas.microsoft.com/office/drawing/2014/main" id="{FB664393-B73E-91C6-813E-759D92AB001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63442" y="1219465"/>
            <a:ext cx="732461" cy="725227"/>
          </a:xfrm>
          <a:prstGeom prst="rect">
            <a:avLst/>
          </a:prstGeom>
        </p:spPr>
      </p:pic>
      <p:sp>
        <p:nvSpPr>
          <p:cNvPr id="4" name="TextBox 3">
            <a:extLst>
              <a:ext uri="{FF2B5EF4-FFF2-40B4-BE49-F238E27FC236}">
                <a16:creationId xmlns:a16="http://schemas.microsoft.com/office/drawing/2014/main" id="{A52DC88F-8441-4AE8-D06B-4FCC53A1F55C}"/>
              </a:ext>
            </a:extLst>
          </p:cNvPr>
          <p:cNvSpPr txBox="1"/>
          <p:nvPr/>
        </p:nvSpPr>
        <p:spPr>
          <a:xfrm>
            <a:off x="352234" y="4035597"/>
            <a:ext cx="2042958" cy="855425"/>
          </a:xfrm>
          <a:prstGeom prst="rect">
            <a:avLst/>
          </a:prstGeom>
          <a:solidFill>
            <a:schemeClr val="tx1"/>
          </a:solidFill>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3" name="TextBox 2">
            <a:extLst>
              <a:ext uri="{FF2B5EF4-FFF2-40B4-BE49-F238E27FC236}">
                <a16:creationId xmlns:a16="http://schemas.microsoft.com/office/drawing/2014/main" id="{303528A1-EEF6-EFB8-3E41-2B14901D5495}"/>
              </a:ext>
            </a:extLst>
          </p:cNvPr>
          <p:cNvSpPr txBox="1"/>
          <p:nvPr/>
        </p:nvSpPr>
        <p:spPr>
          <a:xfrm>
            <a:off x="1085522" y="974782"/>
            <a:ext cx="776990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a:solidFill>
                <a:schemeClr val="bg1"/>
              </a:solidFill>
              <a:cs typeface="Calibri"/>
            </a:endParaRPr>
          </a:p>
          <a:p>
            <a:r>
              <a:rPr lang="en-GB" b="1">
                <a:solidFill>
                  <a:schemeClr val="bg1"/>
                </a:solidFill>
                <a:latin typeface="Calibri"/>
                <a:ea typeface="Geneva"/>
                <a:cs typeface="Calibri"/>
              </a:rPr>
              <a:t>Start small</a:t>
            </a:r>
          </a:p>
          <a:p>
            <a:r>
              <a:rPr lang="en-GB">
                <a:solidFill>
                  <a:schemeClr val="bg1"/>
                </a:solidFill>
                <a:latin typeface="Calibri"/>
                <a:ea typeface="Geneva"/>
                <a:cs typeface="Calibri"/>
              </a:rPr>
              <a:t>Focus on a few key routines (bedtime, phones, homework, revision) and </a:t>
            </a:r>
            <a:r>
              <a:rPr lang="en-GB" dirty="0">
                <a:solidFill>
                  <a:schemeClr val="bg1"/>
                </a:solidFill>
                <a:latin typeface="Calibri"/>
                <a:ea typeface="Geneva"/>
                <a:cs typeface="Calibri"/>
              </a:rPr>
              <a:t>build from there</a:t>
            </a:r>
          </a:p>
          <a:p>
            <a:endParaRPr lang="en-GB">
              <a:solidFill>
                <a:schemeClr val="bg1"/>
              </a:solidFill>
              <a:cs typeface="Calibri"/>
            </a:endParaRPr>
          </a:p>
          <a:p>
            <a:r>
              <a:rPr lang="en-GB" b="1">
                <a:solidFill>
                  <a:schemeClr val="bg1"/>
                </a:solidFill>
                <a:ea typeface="Calibri"/>
                <a:cs typeface="Calibri"/>
              </a:rPr>
              <a:t>Praise Progress</a:t>
            </a:r>
            <a:endParaRPr lang="en-US">
              <a:solidFill>
                <a:srgbClr val="FFFFFF"/>
              </a:solidFill>
              <a:ea typeface="Calibri"/>
              <a:cs typeface="Calibri"/>
            </a:endParaRPr>
          </a:p>
          <a:p>
            <a:r>
              <a:rPr lang="en-GB">
                <a:solidFill>
                  <a:schemeClr val="bg1"/>
                </a:solidFill>
                <a:ea typeface="Calibri"/>
                <a:cs typeface="Calibri"/>
              </a:rPr>
              <a:t>Acknowledge effort. Positive reinforcement goes a long way</a:t>
            </a:r>
          </a:p>
          <a:p>
            <a:endParaRPr lang="en-GB">
              <a:solidFill>
                <a:schemeClr val="bg1"/>
              </a:solidFill>
              <a:ea typeface="Calibri"/>
              <a:cs typeface="Calibri"/>
            </a:endParaRPr>
          </a:p>
          <a:p>
            <a:r>
              <a:rPr lang="en-GB" b="1">
                <a:solidFill>
                  <a:schemeClr val="bg1"/>
                </a:solidFill>
                <a:ea typeface="Calibri"/>
                <a:cs typeface="Calibri"/>
              </a:rPr>
              <a:t>Sleep, Screen and Curfews</a:t>
            </a:r>
            <a:endParaRPr lang="en-US">
              <a:solidFill>
                <a:srgbClr val="FFFFFF"/>
              </a:solidFill>
              <a:ea typeface="Calibri"/>
              <a:cs typeface="Calibri"/>
            </a:endParaRPr>
          </a:p>
          <a:p>
            <a:r>
              <a:rPr lang="en-GB">
                <a:solidFill>
                  <a:schemeClr val="bg1"/>
                </a:solidFill>
                <a:ea typeface="Calibri"/>
                <a:cs typeface="Calibri"/>
              </a:rPr>
              <a:t>Teenagers need 8-10 hours of sleep to focus and feel their best</a:t>
            </a:r>
            <a:endParaRPr lang="en-GB"/>
          </a:p>
        </p:txBody>
      </p:sp>
      <p:pic>
        <p:nvPicPr>
          <p:cNvPr id="6" name="Picture 5" descr="A yellow star with brown outline&#10;&#10;AI-generated content may be incorrect.">
            <a:extLst>
              <a:ext uri="{FF2B5EF4-FFF2-40B4-BE49-F238E27FC236}">
                <a16:creationId xmlns:a16="http://schemas.microsoft.com/office/drawing/2014/main" id="{DB2DA5C3-933E-B3BA-9C64-B86EC01C5C0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476962" y="2404156"/>
            <a:ext cx="494939" cy="456357"/>
          </a:xfrm>
          <a:prstGeom prst="rect">
            <a:avLst/>
          </a:prstGeom>
        </p:spPr>
      </p:pic>
      <p:pic>
        <p:nvPicPr>
          <p:cNvPr id="11" name="Picture 10">
            <a:extLst>
              <a:ext uri="{FF2B5EF4-FFF2-40B4-BE49-F238E27FC236}">
                <a16:creationId xmlns:a16="http://schemas.microsoft.com/office/drawing/2014/main" id="{CAEA98FE-535E-B4C8-C455-4D871C25B88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365481" y="3201514"/>
            <a:ext cx="689056" cy="689056"/>
          </a:xfrm>
          <a:prstGeom prst="rect">
            <a:avLst/>
          </a:prstGeom>
        </p:spPr>
      </p:pic>
    </p:spTree>
    <p:extLst>
      <p:ext uri="{BB962C8B-B14F-4D97-AF65-F5344CB8AC3E}">
        <p14:creationId xmlns:p14="http://schemas.microsoft.com/office/powerpoint/2010/main" val="2752461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479B7-9031-BF21-6482-9DC8351D4122}"/>
              </a:ext>
            </a:extLst>
          </p:cNvPr>
          <p:cNvPicPr>
            <a:picLocks noChangeAspect="1"/>
          </p:cNvPicPr>
          <p:nvPr/>
        </p:nvPicPr>
        <p:blipFill>
          <a:blip r:embed="rId2"/>
          <a:stretch>
            <a:fillRect/>
          </a:stretch>
        </p:blipFill>
        <p:spPr>
          <a:xfrm rot="900000">
            <a:off x="3588489" y="250862"/>
            <a:ext cx="5143499" cy="3857624"/>
          </a:xfrm>
          <a:prstGeom prst="rect">
            <a:avLst/>
          </a:prstGeom>
        </p:spPr>
      </p:pic>
      <p:pic>
        <p:nvPicPr>
          <p:cNvPr id="6" name="Picture 5">
            <a:extLst>
              <a:ext uri="{FF2B5EF4-FFF2-40B4-BE49-F238E27FC236}">
                <a16:creationId xmlns:a16="http://schemas.microsoft.com/office/drawing/2014/main" id="{77A0ACDB-9880-42F2-8206-35D559B7B340}"/>
              </a:ext>
            </a:extLst>
          </p:cNvPr>
          <p:cNvPicPr>
            <a:picLocks noChangeAspect="1"/>
          </p:cNvPicPr>
          <p:nvPr/>
        </p:nvPicPr>
        <p:blipFill>
          <a:blip r:embed="rId3"/>
          <a:stretch>
            <a:fillRect/>
          </a:stretch>
        </p:blipFill>
        <p:spPr>
          <a:xfrm rot="4620000">
            <a:off x="669319" y="886606"/>
            <a:ext cx="3714750" cy="2781079"/>
          </a:xfrm>
          <a:prstGeom prst="rect">
            <a:avLst/>
          </a:prstGeom>
        </p:spPr>
      </p:pic>
    </p:spTree>
    <p:extLst>
      <p:ext uri="{BB962C8B-B14F-4D97-AF65-F5344CB8AC3E}">
        <p14:creationId xmlns:p14="http://schemas.microsoft.com/office/powerpoint/2010/main" val="3954656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6 Black &amp; White wall art set, Boys room Print Set, Boys Room Decor, Teen Boy Room art, Boy Bedroom Gallery wall, Gamer wall art set, Dave image 1">
            <a:extLst>
              <a:ext uri="{FF2B5EF4-FFF2-40B4-BE49-F238E27FC236}">
                <a16:creationId xmlns:a16="http://schemas.microsoft.com/office/drawing/2014/main" id="{31DA34B8-F83A-0A06-081B-C194AB6489FE}"/>
              </a:ext>
            </a:extLst>
          </p:cNvPr>
          <p:cNvPicPr>
            <a:picLocks noChangeAspect="1"/>
          </p:cNvPicPr>
          <p:nvPr/>
        </p:nvPicPr>
        <p:blipFill>
          <a:blip r:embed="rId2"/>
          <a:stretch>
            <a:fillRect/>
          </a:stretch>
        </p:blipFill>
        <p:spPr>
          <a:xfrm>
            <a:off x="458745" y="-271895"/>
            <a:ext cx="8218787" cy="6027100"/>
          </a:xfrm>
          <a:prstGeom prst="rect">
            <a:avLst/>
          </a:prstGeom>
        </p:spPr>
      </p:pic>
    </p:spTree>
    <p:extLst>
      <p:ext uri="{BB962C8B-B14F-4D97-AF65-F5344CB8AC3E}">
        <p14:creationId xmlns:p14="http://schemas.microsoft.com/office/powerpoint/2010/main" val="3011259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e the source image">
            <a:extLst>
              <a:ext uri="{FF2B5EF4-FFF2-40B4-BE49-F238E27FC236}">
                <a16:creationId xmlns:a16="http://schemas.microsoft.com/office/drawing/2014/main" id="{7F2BCA39-8A57-45DA-8152-C24F1E1FF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870" y="0"/>
            <a:ext cx="8306260" cy="493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52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88F19-6A3E-4F3B-B42A-88F10AB4424B}"/>
              </a:ext>
            </a:extLst>
          </p:cNvPr>
          <p:cNvSpPr>
            <a:spLocks noGrp="1"/>
          </p:cNvSpPr>
          <p:nvPr>
            <p:ph type="title"/>
          </p:nvPr>
        </p:nvSpPr>
        <p:spPr/>
        <p:txBody>
          <a:bodyPr/>
          <a:lstStyle/>
          <a:p>
            <a:r>
              <a:rPr lang="en-GB"/>
              <a:t>Forgetting Curve</a:t>
            </a:r>
          </a:p>
        </p:txBody>
      </p:sp>
      <p:pic>
        <p:nvPicPr>
          <p:cNvPr id="3" name="Picture 2">
            <a:extLst>
              <a:ext uri="{FF2B5EF4-FFF2-40B4-BE49-F238E27FC236}">
                <a16:creationId xmlns:a16="http://schemas.microsoft.com/office/drawing/2014/main" id="{5DAA3812-87CC-4D65-A5C5-9E26EBFC10AA}"/>
              </a:ext>
            </a:extLst>
          </p:cNvPr>
          <p:cNvPicPr>
            <a:picLocks noChangeAspect="1"/>
          </p:cNvPicPr>
          <p:nvPr/>
        </p:nvPicPr>
        <p:blipFill>
          <a:blip r:embed="rId2"/>
          <a:stretch>
            <a:fillRect/>
          </a:stretch>
        </p:blipFill>
        <p:spPr>
          <a:xfrm>
            <a:off x="54472" y="32546"/>
            <a:ext cx="9035055" cy="5078408"/>
          </a:xfrm>
          <a:prstGeom prst="rect">
            <a:avLst/>
          </a:prstGeom>
        </p:spPr>
      </p:pic>
    </p:spTree>
    <p:extLst>
      <p:ext uri="{BB962C8B-B14F-4D97-AF65-F5344CB8AC3E}">
        <p14:creationId xmlns:p14="http://schemas.microsoft.com/office/powerpoint/2010/main" val="540670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omputer screen&#10;&#10;AI-generated content may be incorrect.">
            <a:extLst>
              <a:ext uri="{FF2B5EF4-FFF2-40B4-BE49-F238E27FC236}">
                <a16:creationId xmlns:a16="http://schemas.microsoft.com/office/drawing/2014/main" id="{CD2330A3-0304-63AB-0E36-DDCDDF73AC66}"/>
              </a:ext>
            </a:extLst>
          </p:cNvPr>
          <p:cNvPicPr>
            <a:picLocks noChangeAspect="1"/>
          </p:cNvPicPr>
          <p:nvPr/>
        </p:nvPicPr>
        <p:blipFill>
          <a:blip r:embed="rId2"/>
          <a:stretch>
            <a:fillRect/>
          </a:stretch>
        </p:blipFill>
        <p:spPr>
          <a:xfrm rot="20280000">
            <a:off x="867722" y="1148714"/>
            <a:ext cx="2343150" cy="1809750"/>
          </a:xfrm>
          <a:prstGeom prst="rect">
            <a:avLst/>
          </a:prstGeom>
        </p:spPr>
      </p:pic>
      <p:pic>
        <p:nvPicPr>
          <p:cNvPr id="5" name="Picture 4" descr="A black and white sign with a pie chart and a pie graph&#10;&#10;AI-generated content may be incorrect.">
            <a:extLst>
              <a:ext uri="{FF2B5EF4-FFF2-40B4-BE49-F238E27FC236}">
                <a16:creationId xmlns:a16="http://schemas.microsoft.com/office/drawing/2014/main" id="{7A8D0938-A85A-4372-4F34-103B6B5A6F3D}"/>
              </a:ext>
            </a:extLst>
          </p:cNvPr>
          <p:cNvPicPr>
            <a:picLocks noChangeAspect="1"/>
          </p:cNvPicPr>
          <p:nvPr/>
        </p:nvPicPr>
        <p:blipFill>
          <a:blip r:embed="rId3"/>
          <a:stretch>
            <a:fillRect/>
          </a:stretch>
        </p:blipFill>
        <p:spPr>
          <a:xfrm>
            <a:off x="4293445" y="2153146"/>
            <a:ext cx="1794076" cy="1750671"/>
          </a:xfrm>
          <a:prstGeom prst="rect">
            <a:avLst/>
          </a:prstGeom>
        </p:spPr>
      </p:pic>
      <p:pic>
        <p:nvPicPr>
          <p:cNvPr id="6" name="Picture 5" descr="A black and white circle with a person reading a book&#10;&#10;AI-generated content may be incorrect.">
            <a:extLst>
              <a:ext uri="{FF2B5EF4-FFF2-40B4-BE49-F238E27FC236}">
                <a16:creationId xmlns:a16="http://schemas.microsoft.com/office/drawing/2014/main" id="{D439BF9A-68A4-23C2-515D-C79C3817056F}"/>
              </a:ext>
            </a:extLst>
          </p:cNvPr>
          <p:cNvPicPr>
            <a:picLocks noChangeAspect="1"/>
          </p:cNvPicPr>
          <p:nvPr/>
        </p:nvPicPr>
        <p:blipFill>
          <a:blip r:embed="rId4"/>
          <a:stretch>
            <a:fillRect/>
          </a:stretch>
        </p:blipFill>
        <p:spPr>
          <a:xfrm>
            <a:off x="6666889" y="2106081"/>
            <a:ext cx="1801311" cy="1801311"/>
          </a:xfrm>
          <a:prstGeom prst="rect">
            <a:avLst/>
          </a:prstGeom>
        </p:spPr>
      </p:pic>
      <p:sp>
        <p:nvSpPr>
          <p:cNvPr id="7" name="TextBox 6">
            <a:extLst>
              <a:ext uri="{FF2B5EF4-FFF2-40B4-BE49-F238E27FC236}">
                <a16:creationId xmlns:a16="http://schemas.microsoft.com/office/drawing/2014/main" id="{391C54BB-5BDE-4CC5-430E-12EE4B16D1AF}"/>
              </a:ext>
            </a:extLst>
          </p:cNvPr>
          <p:cNvSpPr txBox="1"/>
          <p:nvPr/>
        </p:nvSpPr>
        <p:spPr>
          <a:xfrm>
            <a:off x="4291483" y="1050572"/>
            <a:ext cx="1941227" cy="936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11C49"/>
                </a:solidFill>
                <a:latin typeface="Calibri"/>
                <a:ea typeface="Geneva"/>
                <a:cs typeface="Calibri"/>
              </a:rPr>
              <a:t>Do Now Activity – questions to test previous learning</a:t>
            </a:r>
            <a:endParaRPr lang="en-GB">
              <a:solidFill>
                <a:srgbClr val="011C49"/>
              </a:solidFill>
              <a:latin typeface="Calibri"/>
              <a:ea typeface="Geneva"/>
            </a:endParaRPr>
          </a:p>
        </p:txBody>
      </p:sp>
      <p:sp>
        <p:nvSpPr>
          <p:cNvPr id="8" name="TextBox 7">
            <a:extLst>
              <a:ext uri="{FF2B5EF4-FFF2-40B4-BE49-F238E27FC236}">
                <a16:creationId xmlns:a16="http://schemas.microsoft.com/office/drawing/2014/main" id="{6C9A4EE9-01A3-EBE0-333F-974A7893A655}"/>
              </a:ext>
            </a:extLst>
          </p:cNvPr>
          <p:cNvSpPr txBox="1"/>
          <p:nvPr/>
        </p:nvSpPr>
        <p:spPr>
          <a:xfrm>
            <a:off x="6611102" y="1050572"/>
            <a:ext cx="215637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11C49"/>
                </a:solidFill>
                <a:latin typeface="Calibri"/>
                <a:ea typeface="Geneva"/>
                <a:cs typeface="Calibri"/>
              </a:rPr>
              <a:t>Homework –  questions to test recall or revision task</a:t>
            </a:r>
            <a:endParaRPr lang="en-GB">
              <a:solidFill>
                <a:srgbClr val="011C49"/>
              </a:solidFill>
              <a:latin typeface="Calibri"/>
              <a:ea typeface="Geneva"/>
            </a:endParaRPr>
          </a:p>
        </p:txBody>
      </p:sp>
      <p:sp>
        <p:nvSpPr>
          <p:cNvPr id="9" name="TextBox 8">
            <a:extLst>
              <a:ext uri="{FF2B5EF4-FFF2-40B4-BE49-F238E27FC236}">
                <a16:creationId xmlns:a16="http://schemas.microsoft.com/office/drawing/2014/main" id="{4613A418-2C7F-EC86-2BB2-8E2C6A140D32}"/>
              </a:ext>
            </a:extLst>
          </p:cNvPr>
          <p:cNvSpPr txBox="1"/>
          <p:nvPr/>
        </p:nvSpPr>
        <p:spPr>
          <a:xfrm>
            <a:off x="835444" y="403017"/>
            <a:ext cx="24051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11C49"/>
                </a:solidFill>
                <a:latin typeface="Calibri"/>
                <a:ea typeface="Geneva"/>
                <a:cs typeface="Calibri"/>
              </a:rPr>
              <a:t>Subject Knowledge Organisers</a:t>
            </a:r>
          </a:p>
        </p:txBody>
      </p:sp>
      <p:sp>
        <p:nvSpPr>
          <p:cNvPr id="10" name="TextBox 9">
            <a:extLst>
              <a:ext uri="{FF2B5EF4-FFF2-40B4-BE49-F238E27FC236}">
                <a16:creationId xmlns:a16="http://schemas.microsoft.com/office/drawing/2014/main" id="{B7B5B4A7-998A-E2BE-F35F-668EA7DA276E}"/>
              </a:ext>
            </a:extLst>
          </p:cNvPr>
          <p:cNvSpPr txBox="1"/>
          <p:nvPr/>
        </p:nvSpPr>
        <p:spPr>
          <a:xfrm>
            <a:off x="248770" y="3960159"/>
            <a:ext cx="2084294" cy="96146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pic>
        <p:nvPicPr>
          <p:cNvPr id="4" name="Picture 3" descr="A close-up of a poster&#10;&#10;AI-generated content may be incorrect.">
            <a:extLst>
              <a:ext uri="{FF2B5EF4-FFF2-40B4-BE49-F238E27FC236}">
                <a16:creationId xmlns:a16="http://schemas.microsoft.com/office/drawing/2014/main" id="{C0E1F465-6778-8D42-BEE9-A7F48FF985FC}"/>
              </a:ext>
            </a:extLst>
          </p:cNvPr>
          <p:cNvPicPr>
            <a:picLocks noChangeAspect="1"/>
          </p:cNvPicPr>
          <p:nvPr/>
        </p:nvPicPr>
        <p:blipFill>
          <a:blip r:embed="rId5"/>
          <a:stretch>
            <a:fillRect/>
          </a:stretch>
        </p:blipFill>
        <p:spPr>
          <a:xfrm rot="-480000">
            <a:off x="1121777" y="2732057"/>
            <a:ext cx="2428875" cy="1733550"/>
          </a:xfrm>
          <a:prstGeom prst="rect">
            <a:avLst/>
          </a:prstGeom>
        </p:spPr>
      </p:pic>
    </p:spTree>
    <p:extLst>
      <p:ext uri="{BB962C8B-B14F-4D97-AF65-F5344CB8AC3E}">
        <p14:creationId xmlns:p14="http://schemas.microsoft.com/office/powerpoint/2010/main" val="1755471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A1107-EDAF-962C-6FDF-6C8F63B7DFB5}"/>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41EABFA4-C872-CD95-E936-43EAB544399C}"/>
              </a:ext>
            </a:extLst>
          </p:cNvPr>
          <p:cNvPicPr>
            <a:picLocks noChangeAspect="1"/>
          </p:cNvPicPr>
          <p:nvPr/>
        </p:nvPicPr>
        <p:blipFill>
          <a:blip r:embed="rId2"/>
          <a:stretch>
            <a:fillRect/>
          </a:stretch>
        </p:blipFill>
        <p:spPr>
          <a:xfrm>
            <a:off x="9525" y="33338"/>
            <a:ext cx="9124950" cy="5076825"/>
          </a:xfrm>
          <a:prstGeom prst="rect">
            <a:avLst/>
          </a:prstGeom>
        </p:spPr>
      </p:pic>
    </p:spTree>
    <p:extLst>
      <p:ext uri="{BB962C8B-B14F-4D97-AF65-F5344CB8AC3E}">
        <p14:creationId xmlns:p14="http://schemas.microsoft.com/office/powerpoint/2010/main" val="2386270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5194F-5EAF-A90F-8023-8941BF36AFC4}"/>
              </a:ext>
            </a:extLst>
          </p:cNvPr>
          <p:cNvSpPr>
            <a:spLocks noGrp="1"/>
          </p:cNvSpPr>
          <p:nvPr>
            <p:ph type="title"/>
          </p:nvPr>
        </p:nvSpPr>
        <p:spPr>
          <a:xfrm>
            <a:off x="2720065" y="3985452"/>
            <a:ext cx="3700617" cy="857250"/>
          </a:xfrm>
          <a:solidFill>
            <a:srgbClr val="13F047"/>
          </a:solidFill>
        </p:spPr>
        <p:txBody>
          <a:bodyPr/>
          <a:lstStyle/>
          <a:p>
            <a:r>
              <a:rPr lang="en-GB" sz="3200">
                <a:ea typeface="Geneva"/>
                <a:cs typeface="Calibri"/>
              </a:rPr>
              <a:t>November Mocks</a:t>
            </a:r>
            <a:br>
              <a:rPr lang="en-GB" sz="3200">
                <a:ea typeface="Geneva"/>
                <a:cs typeface="Calibri"/>
              </a:rPr>
            </a:br>
            <a:r>
              <a:rPr lang="en-GB" sz="1200">
                <a:ea typeface="Geneva"/>
                <a:cs typeface="Calibri"/>
              </a:rPr>
              <a:t>Practical subjects will have mocks before Christmas and will be advised separately</a:t>
            </a:r>
            <a:endParaRPr lang="en-GB" sz="1200">
              <a:cs typeface="Calibri"/>
            </a:endParaRPr>
          </a:p>
        </p:txBody>
      </p:sp>
      <p:graphicFrame>
        <p:nvGraphicFramePr>
          <p:cNvPr id="4" name="Table 3">
            <a:extLst>
              <a:ext uri="{FF2B5EF4-FFF2-40B4-BE49-F238E27FC236}">
                <a16:creationId xmlns:a16="http://schemas.microsoft.com/office/drawing/2014/main" id="{FFB47289-5A0B-19EC-68BD-8DBA9FD67ABE}"/>
              </a:ext>
            </a:extLst>
          </p:cNvPr>
          <p:cNvGraphicFramePr>
            <a:graphicFrameLocks noGrp="1"/>
          </p:cNvGraphicFramePr>
          <p:nvPr/>
        </p:nvGraphicFramePr>
        <p:xfrm>
          <a:off x="424015" y="190500"/>
          <a:ext cx="8293127" cy="3661969"/>
        </p:xfrm>
        <a:graphic>
          <a:graphicData uri="http://schemas.openxmlformats.org/drawingml/2006/table">
            <a:tbl>
              <a:tblPr bandRow="1">
                <a:tableStyleId>{5C22544A-7EE6-4342-B048-85BDC9FD1C3A}</a:tableStyleId>
              </a:tblPr>
              <a:tblGrid>
                <a:gridCol w="989542">
                  <a:extLst>
                    <a:ext uri="{9D8B030D-6E8A-4147-A177-3AD203B41FA5}">
                      <a16:colId xmlns:a16="http://schemas.microsoft.com/office/drawing/2014/main" val="243373483"/>
                    </a:ext>
                  </a:extLst>
                </a:gridCol>
                <a:gridCol w="7303585">
                  <a:extLst>
                    <a:ext uri="{9D8B030D-6E8A-4147-A177-3AD203B41FA5}">
                      <a16:colId xmlns:a16="http://schemas.microsoft.com/office/drawing/2014/main" val="3362305419"/>
                    </a:ext>
                  </a:extLst>
                </a:gridCol>
              </a:tblGrid>
              <a:tr h="150694">
                <a:tc>
                  <a:txBody>
                    <a:bodyPr/>
                    <a:lstStyle/>
                    <a:p>
                      <a:pPr fontAlgn="b">
                        <a:buNone/>
                      </a:pPr>
                      <a:r>
                        <a:rPr lang="en-GB" sz="800" b="1">
                          <a:solidFill>
                            <a:srgbClr val="011C49"/>
                          </a:solidFill>
                          <a:effectLst/>
                          <a:latin typeface="Aptos Narrow"/>
                        </a:rPr>
                        <a:t>Subject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3F047"/>
                    </a:solidFill>
                  </a:tcPr>
                </a:tc>
                <a:tc>
                  <a:txBody>
                    <a:bodyPr/>
                    <a:lstStyle/>
                    <a:p>
                      <a:pPr fontAlgn="b">
                        <a:buNone/>
                      </a:pPr>
                      <a:r>
                        <a:rPr lang="en-GB" sz="800" b="1">
                          <a:solidFill>
                            <a:srgbClr val="011C49"/>
                          </a:solidFill>
                          <a:effectLst/>
                          <a:latin typeface="Aptos Narrow"/>
                        </a:rPr>
                        <a:t>What topics will the students need to revise?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3F047"/>
                    </a:solidFill>
                  </a:tcPr>
                </a:tc>
                <a:extLst>
                  <a:ext uri="{0D108BD9-81ED-4DB2-BD59-A6C34878D82A}">
                    <a16:rowId xmlns:a16="http://schemas.microsoft.com/office/drawing/2014/main" val="3560449605"/>
                  </a:ext>
                </a:extLst>
              </a:tr>
              <a:tr h="150694">
                <a:tc>
                  <a:txBody>
                    <a:bodyPr/>
                    <a:lstStyle/>
                    <a:p>
                      <a:pPr fontAlgn="t">
                        <a:buNone/>
                      </a:pPr>
                      <a:r>
                        <a:rPr lang="en-GB" sz="800">
                          <a:effectLst/>
                          <a:latin typeface="Aptos Narrow"/>
                        </a:rPr>
                        <a:t>Computer Science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Programming / Algorithms/ Flowcharts/ Pseudocode/ Computational Skills</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2577123"/>
                  </a:ext>
                </a:extLst>
              </a:tr>
              <a:tr h="150694">
                <a:tc>
                  <a:txBody>
                    <a:bodyPr/>
                    <a:lstStyle/>
                    <a:p>
                      <a:pPr fontAlgn="t">
                        <a:buNone/>
                      </a:pPr>
                      <a:r>
                        <a:rPr lang="en-GB" sz="800">
                          <a:effectLst/>
                          <a:latin typeface="Aptos Narrow"/>
                        </a:rPr>
                        <a:t>Drama</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buNone/>
                      </a:pPr>
                      <a:r>
                        <a:rPr lang="en-GB" sz="800">
                          <a:effectLst/>
                          <a:latin typeface="Aptos Narrow"/>
                        </a:rPr>
                        <a:t>How would they direct An inspector Calls. Evaluation of live theatre. The Lion the Witch and the Wardrobe or Hades Town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1096276"/>
                  </a:ext>
                </a:extLst>
              </a:tr>
              <a:tr h="150694">
                <a:tc>
                  <a:txBody>
                    <a:bodyPr/>
                    <a:lstStyle/>
                    <a:p>
                      <a:pPr fontAlgn="t">
                        <a:buNone/>
                      </a:pPr>
                      <a:r>
                        <a:rPr lang="en-GB" sz="800">
                          <a:effectLst/>
                          <a:latin typeface="Aptos Narrow"/>
                        </a:rPr>
                        <a:t>English</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English Language Paper 2 non-fiction and persuasive writing</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21902274"/>
                  </a:ext>
                </a:extLst>
              </a:tr>
              <a:tr h="150694">
                <a:tc>
                  <a:txBody>
                    <a:bodyPr/>
                    <a:lstStyle/>
                    <a:p>
                      <a:pPr fontAlgn="t">
                        <a:buNone/>
                      </a:pPr>
                      <a:r>
                        <a:rPr lang="en-GB" sz="800">
                          <a:effectLst/>
                          <a:latin typeface="Aptos Narrow"/>
                        </a:rPr>
                        <a:t>Enterprise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Marketing &amp; Finance sections of your revision guide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48156826"/>
                  </a:ext>
                </a:extLst>
              </a:tr>
              <a:tr h="150694">
                <a:tc>
                  <a:txBody>
                    <a:bodyPr/>
                    <a:lstStyle/>
                    <a:p>
                      <a:pPr fontAlgn="t">
                        <a:buNone/>
                      </a:pPr>
                      <a:r>
                        <a:rPr lang="en-GB" sz="800">
                          <a:effectLst/>
                          <a:latin typeface="Aptos Narrow"/>
                        </a:rPr>
                        <a:t>Food</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Choux, bread making, primary processing, nutrients, different dietary needs, food spoilage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5829737"/>
                  </a:ext>
                </a:extLst>
              </a:tr>
              <a:tr h="150694">
                <a:tc>
                  <a:txBody>
                    <a:bodyPr/>
                    <a:lstStyle/>
                    <a:p>
                      <a:pPr fontAlgn="t">
                        <a:buNone/>
                      </a:pPr>
                      <a:r>
                        <a:rPr lang="en-GB" sz="800">
                          <a:effectLst/>
                          <a:latin typeface="Aptos Narrow"/>
                        </a:rPr>
                        <a:t>Geography</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Paper 1 - Hazards, Living World, Coasts and Rivers </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3900968"/>
                  </a:ext>
                </a:extLst>
              </a:tr>
              <a:tr h="150694">
                <a:tc>
                  <a:txBody>
                    <a:bodyPr/>
                    <a:lstStyle/>
                    <a:p>
                      <a:pPr fontAlgn="t">
                        <a:buNone/>
                      </a:pPr>
                      <a:r>
                        <a:rPr lang="en-GB" sz="800">
                          <a:effectLst/>
                          <a:latin typeface="Aptos Narrow"/>
                        </a:rPr>
                        <a:t>History</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Medicine and Elizabeth</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6990274"/>
                  </a:ext>
                </a:extLst>
              </a:tr>
              <a:tr h="255020">
                <a:tc>
                  <a:txBody>
                    <a:bodyPr/>
                    <a:lstStyle/>
                    <a:p>
                      <a:pPr fontAlgn="t">
                        <a:buNone/>
                      </a:pPr>
                      <a:r>
                        <a:rPr lang="en-GB" sz="800">
                          <a:effectLst/>
                          <a:latin typeface="Aptos Narrow"/>
                        </a:rPr>
                        <a:t>Maths</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Students need to revise the topics they have found difficult. The end of year 10 QLAs they were given and progress sheets in the back of their books show the topics they need to practice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06528763"/>
                  </a:ext>
                </a:extLst>
              </a:tr>
              <a:tr h="188258">
                <a:tc>
                  <a:txBody>
                    <a:bodyPr/>
                    <a:lstStyle/>
                    <a:p>
                      <a:pPr fontAlgn="t">
                        <a:buNone/>
                      </a:pPr>
                      <a:r>
                        <a:rPr lang="en-GB" sz="800">
                          <a:effectLst/>
                          <a:latin typeface="Aptos Narrow"/>
                        </a:rPr>
                        <a:t>MFL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French - modules 1-5                            German -  Modules 1-5                          Spanish - Modules 1-5</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022542"/>
                  </a:ext>
                </a:extLst>
              </a:tr>
              <a:tr h="537882">
                <a:tc>
                  <a:txBody>
                    <a:bodyPr/>
                    <a:lstStyle/>
                    <a:p>
                      <a:pPr fontAlgn="t">
                        <a:buNone/>
                      </a:pPr>
                      <a:r>
                        <a:rPr lang="en-GB" sz="800">
                          <a:effectLst/>
                          <a:latin typeface="Aptos Narrow"/>
                        </a:rPr>
                        <a:t>Music</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Revise the Knowledge Organisers shared in TEAMS. There will also be revision cards and other materials shared. Students might find it useful to listen to unfamiliar musical styles including Classical, Romantic, Film Music and Popular Musical Styles they are unfamiliar these might include Rock, Pop, Musical Theatre / Blues. While listening to the music they can use the knowledge organiser to link what they are hearing with the content of the KO. Students will also need to revise the 2 set pieces Toto Africa and Bach Badinerie. Revision Links will be shared via TEAMs as well as a revision lesson prior to the mocks. </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9215209"/>
                  </a:ext>
                </a:extLst>
              </a:tr>
              <a:tr h="793376">
                <a:tc>
                  <a:txBody>
                    <a:bodyPr/>
                    <a:lstStyle/>
                    <a:p>
                      <a:pPr fontAlgn="t">
                        <a:buNone/>
                      </a:pPr>
                      <a:r>
                        <a:rPr lang="en-GB" sz="800">
                          <a:effectLst/>
                          <a:latin typeface="Aptos Narrow"/>
                        </a:rPr>
                        <a:t>PE GCSE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Chapter 1 Anatomy and Physiology / Body System - All content</a:t>
                      </a:r>
                      <a:br>
                        <a:rPr lang="en-GB" sz="800">
                          <a:effectLst/>
                          <a:latin typeface="Aptos Narrow"/>
                        </a:rPr>
                      </a:br>
                      <a:r>
                        <a:rPr lang="en-GB" sz="800">
                          <a:effectLst/>
                          <a:latin typeface="Aptos Narrow"/>
                        </a:rPr>
                        <a:t>Chapter 2 Levers / Planes Axis / Mechanical Advantages / Movement analysis - All Content</a:t>
                      </a:r>
                      <a:br>
                        <a:rPr lang="en-GB" sz="800">
                          <a:effectLst/>
                          <a:latin typeface="Aptos Narrow"/>
                        </a:rPr>
                      </a:br>
                      <a:r>
                        <a:rPr lang="en-GB" sz="800">
                          <a:effectLst/>
                          <a:latin typeface="Aptos Narrow"/>
                        </a:rPr>
                        <a:t>Chapter 3 Training - All Content</a:t>
                      </a:r>
                      <a:br>
                        <a:rPr lang="en-GB" sz="800">
                          <a:effectLst/>
                          <a:latin typeface="Aptos Narrow"/>
                        </a:rPr>
                      </a:br>
                      <a:r>
                        <a:rPr lang="en-GB" sz="800">
                          <a:effectLst/>
                          <a:latin typeface="Aptos Narrow"/>
                        </a:rPr>
                        <a:t>Chapter 4 Sports Psychology - All Content</a:t>
                      </a:r>
                      <a:br>
                        <a:rPr lang="en-GB" sz="800">
                          <a:effectLst/>
                          <a:latin typeface="Aptos Narrow"/>
                        </a:rPr>
                      </a:br>
                      <a:r>
                        <a:rPr lang="en-GB" sz="800">
                          <a:effectLst/>
                          <a:latin typeface="Aptos Narrow"/>
                        </a:rPr>
                        <a:t>Chapter 5 - Socio - Cultural Factors Only</a:t>
                      </a:r>
                      <a:br>
                        <a:rPr lang="en-GB" sz="800">
                          <a:effectLst/>
                          <a:latin typeface="Aptos Narrow"/>
                        </a:rPr>
                      </a:br>
                      <a:r>
                        <a:rPr lang="en-GB" sz="800">
                          <a:effectLst/>
                          <a:latin typeface="Aptos Narrow"/>
                        </a:rPr>
                        <a:t>Chapter 6 Health Factors / Nutrition / Active Lifestyles - All Content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4364524"/>
                  </a:ext>
                </a:extLst>
              </a:tr>
              <a:tr h="359347">
                <a:tc>
                  <a:txBody>
                    <a:bodyPr/>
                    <a:lstStyle/>
                    <a:p>
                      <a:pPr fontAlgn="t">
                        <a:buNone/>
                      </a:pPr>
                      <a:r>
                        <a:rPr lang="en-GB" sz="800">
                          <a:effectLst/>
                          <a:latin typeface="Aptos Narrow"/>
                        </a:rPr>
                        <a:t>Science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GB" sz="800">
                          <a:effectLst/>
                          <a:latin typeface="Aptos Narrow"/>
                        </a:rPr>
                        <a:t>ALL PAPER 1 CONTENT. </a:t>
                      </a:r>
                      <a:r>
                        <a:rPr lang="en-GB" sz="800" b="1">
                          <a:effectLst/>
                          <a:latin typeface="Aptos Narrow"/>
                        </a:rPr>
                        <a:t>Biology </a:t>
                      </a:r>
                      <a:r>
                        <a:rPr lang="en-GB" sz="800">
                          <a:effectLst/>
                          <a:latin typeface="Aptos Narrow"/>
                        </a:rPr>
                        <a:t>= Cell structure and transport, organisation, transport, Infection and response, Photosynthesis and respiration. </a:t>
                      </a:r>
                      <a:r>
                        <a:rPr lang="en-GB" sz="800" b="1">
                          <a:effectLst/>
                          <a:latin typeface="Aptos Narrow"/>
                        </a:rPr>
                        <a:t>Chemistry </a:t>
                      </a:r>
                      <a:r>
                        <a:rPr lang="en-GB" sz="800">
                          <a:effectLst/>
                          <a:latin typeface="Aptos Narrow"/>
                        </a:rPr>
                        <a:t>= Atomic structure and the periodic table, Structure and bonding, Quantitative chemistry, Chemical changes and energy changes. </a:t>
                      </a:r>
                      <a:r>
                        <a:rPr lang="en-GB" sz="800" b="1">
                          <a:effectLst/>
                          <a:latin typeface="Aptos Narrow"/>
                        </a:rPr>
                        <a:t>Physics </a:t>
                      </a:r>
                      <a:r>
                        <a:rPr lang="en-GB" sz="800">
                          <a:effectLst/>
                          <a:latin typeface="Aptos Narrow"/>
                        </a:rPr>
                        <a:t>= Energy Stores and transport, Electrical circuits and mains electricity, Particle model of matter and radioactivity.</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9412244"/>
                  </a:ext>
                </a:extLst>
              </a:tr>
            </a:tbl>
          </a:graphicData>
        </a:graphic>
      </p:graphicFrame>
    </p:spTree>
    <p:extLst>
      <p:ext uri="{BB962C8B-B14F-4D97-AF65-F5344CB8AC3E}">
        <p14:creationId xmlns:p14="http://schemas.microsoft.com/office/powerpoint/2010/main" val="1301988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website&#10;&#10;AI-generated content may be incorrect.">
            <a:extLst>
              <a:ext uri="{FF2B5EF4-FFF2-40B4-BE49-F238E27FC236}">
                <a16:creationId xmlns:a16="http://schemas.microsoft.com/office/drawing/2014/main" id="{0026E380-7450-6BAC-8E85-6C7BEAC49CD6}"/>
              </a:ext>
            </a:extLst>
          </p:cNvPr>
          <p:cNvPicPr>
            <a:picLocks noChangeAspect="1"/>
          </p:cNvPicPr>
          <p:nvPr/>
        </p:nvPicPr>
        <p:blipFill>
          <a:blip r:embed="rId2"/>
          <a:stretch>
            <a:fillRect/>
          </a:stretch>
        </p:blipFill>
        <p:spPr>
          <a:xfrm>
            <a:off x="0" y="-764"/>
            <a:ext cx="9144000" cy="4972961"/>
          </a:xfrm>
          <a:prstGeom prst="rect">
            <a:avLst/>
          </a:prstGeom>
        </p:spPr>
      </p:pic>
      <p:sp>
        <p:nvSpPr>
          <p:cNvPr id="2" name="Rectangle 1">
            <a:extLst>
              <a:ext uri="{FF2B5EF4-FFF2-40B4-BE49-F238E27FC236}">
                <a16:creationId xmlns:a16="http://schemas.microsoft.com/office/drawing/2014/main" id="{2D0C52B0-9C44-73AD-C20D-6E80A937505F}"/>
              </a:ext>
            </a:extLst>
          </p:cNvPr>
          <p:cNvSpPr/>
          <p:nvPr/>
        </p:nvSpPr>
        <p:spPr>
          <a:xfrm>
            <a:off x="5577349" y="178824"/>
            <a:ext cx="914400" cy="53954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3220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36004E-37F5-F7E6-02F8-1CFCE6F29382}"/>
              </a:ext>
            </a:extLst>
          </p:cNvPr>
          <p:cNvSpPr txBox="1"/>
          <p:nvPr/>
        </p:nvSpPr>
        <p:spPr>
          <a:xfrm>
            <a:off x="289111" y="3993776"/>
            <a:ext cx="1956547" cy="934570"/>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pic>
        <p:nvPicPr>
          <p:cNvPr id="3" name="Picture 2" descr="A screenshot of a computer&#10;&#10;AI-generated content may be incorrect.">
            <a:extLst>
              <a:ext uri="{FF2B5EF4-FFF2-40B4-BE49-F238E27FC236}">
                <a16:creationId xmlns:a16="http://schemas.microsoft.com/office/drawing/2014/main" id="{16227E41-AD1D-B682-72B3-9D2015633B12}"/>
              </a:ext>
            </a:extLst>
          </p:cNvPr>
          <p:cNvPicPr>
            <a:picLocks noChangeAspect="1"/>
          </p:cNvPicPr>
          <p:nvPr/>
        </p:nvPicPr>
        <p:blipFill>
          <a:blip r:embed="rId2"/>
          <a:stretch>
            <a:fillRect/>
          </a:stretch>
        </p:blipFill>
        <p:spPr>
          <a:xfrm>
            <a:off x="1554532" y="208428"/>
            <a:ext cx="4912107" cy="4652683"/>
          </a:xfrm>
          <a:prstGeom prst="rect">
            <a:avLst/>
          </a:prstGeom>
          <a:ln w="57150">
            <a:solidFill>
              <a:schemeClr val="tx1"/>
            </a:solidFill>
          </a:ln>
        </p:spPr>
      </p:pic>
    </p:spTree>
    <p:extLst>
      <p:ext uri="{BB962C8B-B14F-4D97-AF65-F5344CB8AC3E}">
        <p14:creationId xmlns:p14="http://schemas.microsoft.com/office/powerpoint/2010/main" val="3011811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86F03-03DB-409C-0736-4643600F97E9}"/>
              </a:ext>
            </a:extLst>
          </p:cNvPr>
          <p:cNvSpPr>
            <a:spLocks noGrp="1"/>
          </p:cNvSpPr>
          <p:nvPr>
            <p:ph type="title"/>
          </p:nvPr>
        </p:nvSpPr>
        <p:spPr>
          <a:xfrm>
            <a:off x="361950" y="771922"/>
            <a:ext cx="8229600" cy="857250"/>
          </a:xfrm>
        </p:spPr>
        <p:txBody>
          <a:bodyPr/>
          <a:lstStyle/>
          <a:p>
            <a:r>
              <a:rPr lang="en-US" sz="5400">
                <a:ea typeface="Geneva"/>
                <a:cs typeface="Calibri"/>
              </a:rPr>
              <a:t>The biggest revision fails ….</a:t>
            </a:r>
            <a:endParaRPr lang="en-US" sz="5400"/>
          </a:p>
        </p:txBody>
      </p:sp>
      <p:pic>
        <p:nvPicPr>
          <p:cNvPr id="3" name="Picture 2" descr="Blade Tip Highlighter by Sharpie® SAN1825629 | OnTimeSupplies.com">
            <a:extLst>
              <a:ext uri="{FF2B5EF4-FFF2-40B4-BE49-F238E27FC236}">
                <a16:creationId xmlns:a16="http://schemas.microsoft.com/office/drawing/2014/main" id="{ECA43BB8-FA9C-BBC2-DC45-0AFB99FE4FD5}"/>
              </a:ext>
            </a:extLst>
          </p:cNvPr>
          <p:cNvPicPr>
            <a:picLocks noChangeAspect="1"/>
          </p:cNvPicPr>
          <p:nvPr/>
        </p:nvPicPr>
        <p:blipFill>
          <a:blip r:embed="rId2"/>
          <a:stretch>
            <a:fillRect/>
          </a:stretch>
        </p:blipFill>
        <p:spPr>
          <a:xfrm>
            <a:off x="6403181" y="2319338"/>
            <a:ext cx="2743200" cy="2743200"/>
          </a:xfrm>
          <a:prstGeom prst="rect">
            <a:avLst/>
          </a:prstGeom>
        </p:spPr>
      </p:pic>
      <p:sp>
        <p:nvSpPr>
          <p:cNvPr id="4" name="TextBox 3">
            <a:extLst>
              <a:ext uri="{FF2B5EF4-FFF2-40B4-BE49-F238E27FC236}">
                <a16:creationId xmlns:a16="http://schemas.microsoft.com/office/drawing/2014/main" id="{6498C65A-C1A8-8F31-8C65-A8DB26347A34}"/>
              </a:ext>
            </a:extLst>
          </p:cNvPr>
          <p:cNvSpPr txBox="1"/>
          <p:nvPr/>
        </p:nvSpPr>
        <p:spPr>
          <a:xfrm rot="-1020000">
            <a:off x="1234771" y="247389"/>
            <a:ext cx="179437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4000" b="1">
                <a:solidFill>
                  <a:srgbClr val="FF0000"/>
                </a:solidFill>
                <a:latin typeface="Tempus Sans ITC"/>
                <a:ea typeface="Geneva"/>
                <a:cs typeface="Calibri"/>
              </a:rPr>
              <a:t>two</a:t>
            </a:r>
            <a:endParaRPr lang="en-GB" sz="4000" b="1">
              <a:solidFill>
                <a:srgbClr val="FF0000"/>
              </a:solidFill>
              <a:latin typeface="Tempus Sans ITC"/>
              <a:ea typeface="Geneva"/>
            </a:endParaRPr>
          </a:p>
        </p:txBody>
      </p:sp>
      <p:cxnSp>
        <p:nvCxnSpPr>
          <p:cNvPr id="5" name="Straight Arrow Connector 4">
            <a:extLst>
              <a:ext uri="{FF2B5EF4-FFF2-40B4-BE49-F238E27FC236}">
                <a16:creationId xmlns:a16="http://schemas.microsoft.com/office/drawing/2014/main" id="{37DF98B0-6842-E88E-603C-D3D26C47DE8D}"/>
              </a:ext>
            </a:extLst>
          </p:cNvPr>
          <p:cNvCxnSpPr/>
          <p:nvPr/>
        </p:nvCxnSpPr>
        <p:spPr>
          <a:xfrm>
            <a:off x="1772313" y="1021389"/>
            <a:ext cx="176767" cy="602069"/>
          </a:xfrm>
          <a:prstGeom prst="straightConnector1">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62E0BF70-751F-9EF4-4077-855BD93080E8}"/>
              </a:ext>
            </a:extLst>
          </p:cNvPr>
          <p:cNvCxnSpPr>
            <a:cxnSpLocks/>
          </p:cNvCxnSpPr>
          <p:nvPr/>
        </p:nvCxnSpPr>
        <p:spPr>
          <a:xfrm>
            <a:off x="1772312" y="1028034"/>
            <a:ext cx="50506" cy="602069"/>
          </a:xfrm>
          <a:prstGeom prst="straightConnector1">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969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93A4895-E063-9D6E-AE69-6DD52745C006}"/>
              </a:ext>
            </a:extLst>
          </p:cNvPr>
          <p:cNvSpPr txBox="1"/>
          <p:nvPr/>
        </p:nvSpPr>
        <p:spPr>
          <a:xfrm>
            <a:off x="248770" y="3960159"/>
            <a:ext cx="2084294" cy="96146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CEE45195-624C-E71B-9AC6-4EFCFC246DAB}"/>
              </a:ext>
            </a:extLst>
          </p:cNvPr>
          <p:cNvSpPr txBox="1"/>
          <p:nvPr/>
        </p:nvSpPr>
        <p:spPr>
          <a:xfrm>
            <a:off x="7073100" y="4132495"/>
            <a:ext cx="2084294" cy="96146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pic>
        <p:nvPicPr>
          <p:cNvPr id="3" name="Picture 2">
            <a:extLst>
              <a:ext uri="{FF2B5EF4-FFF2-40B4-BE49-F238E27FC236}">
                <a16:creationId xmlns:a16="http://schemas.microsoft.com/office/drawing/2014/main" id="{00F54485-BC14-21DE-C876-E56EEA842EE6}"/>
              </a:ext>
            </a:extLst>
          </p:cNvPr>
          <p:cNvPicPr>
            <a:picLocks noChangeAspect="1"/>
          </p:cNvPicPr>
          <p:nvPr/>
        </p:nvPicPr>
        <p:blipFill>
          <a:blip r:embed="rId2"/>
          <a:stretch>
            <a:fillRect/>
          </a:stretch>
        </p:blipFill>
        <p:spPr>
          <a:xfrm>
            <a:off x="557529" y="-66453"/>
            <a:ext cx="7921255" cy="5276406"/>
          </a:xfrm>
          <a:prstGeom prst="rect">
            <a:avLst/>
          </a:prstGeom>
        </p:spPr>
      </p:pic>
      <p:sp>
        <p:nvSpPr>
          <p:cNvPr id="2" name="Title 1">
            <a:extLst>
              <a:ext uri="{FF2B5EF4-FFF2-40B4-BE49-F238E27FC236}">
                <a16:creationId xmlns:a16="http://schemas.microsoft.com/office/drawing/2014/main" id="{35FCD93E-F86E-9835-C699-EC9D9D0A7C34}"/>
              </a:ext>
            </a:extLst>
          </p:cNvPr>
          <p:cNvSpPr>
            <a:spLocks noGrp="1"/>
          </p:cNvSpPr>
          <p:nvPr>
            <p:ph type="title"/>
          </p:nvPr>
        </p:nvSpPr>
        <p:spPr>
          <a:xfrm>
            <a:off x="4217929" y="3701290"/>
            <a:ext cx="4568013" cy="857250"/>
          </a:xfrm>
        </p:spPr>
        <p:txBody>
          <a:bodyPr/>
          <a:lstStyle/>
          <a:p>
            <a:r>
              <a:rPr lang="en-US" sz="4000">
                <a:solidFill>
                  <a:schemeClr val="tx1"/>
                </a:solidFill>
                <a:ea typeface="Geneva"/>
                <a:cs typeface="Calibri"/>
              </a:rPr>
              <a:t>And passively watching revision videos</a:t>
            </a:r>
            <a:endParaRPr lang="en-US" sz="4000">
              <a:solidFill>
                <a:schemeClr val="tx1"/>
              </a:solidFill>
              <a:cs typeface="Calibri"/>
            </a:endParaRPr>
          </a:p>
        </p:txBody>
      </p:sp>
    </p:spTree>
    <p:extLst>
      <p:ext uri="{BB962C8B-B14F-4D97-AF65-F5344CB8AC3E}">
        <p14:creationId xmlns:p14="http://schemas.microsoft.com/office/powerpoint/2010/main" val="1559445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436F6-C86E-CCD6-58E3-6B161D9277E5}"/>
              </a:ext>
            </a:extLst>
          </p:cNvPr>
          <p:cNvSpPr>
            <a:spLocks noGrp="1"/>
          </p:cNvSpPr>
          <p:nvPr>
            <p:ph type="title"/>
          </p:nvPr>
        </p:nvSpPr>
        <p:spPr/>
        <p:txBody>
          <a:bodyPr/>
          <a:lstStyle/>
          <a:p>
            <a:r>
              <a:rPr lang="en-US" b="1">
                <a:solidFill>
                  <a:schemeClr val="accent6"/>
                </a:solidFill>
                <a:ea typeface="Geneva"/>
                <a:cs typeface="Calibri"/>
              </a:rPr>
              <a:t>So … what works better?</a:t>
            </a:r>
            <a:endParaRPr lang="en-US" b="1">
              <a:solidFill>
                <a:schemeClr val="accent6"/>
              </a:solidFill>
              <a:cs typeface="Calibri"/>
            </a:endParaRPr>
          </a:p>
        </p:txBody>
      </p:sp>
      <p:sp>
        <p:nvSpPr>
          <p:cNvPr id="3" name="TextBox 2">
            <a:extLst>
              <a:ext uri="{FF2B5EF4-FFF2-40B4-BE49-F238E27FC236}">
                <a16:creationId xmlns:a16="http://schemas.microsoft.com/office/drawing/2014/main" id="{8DCD4302-C19A-F80E-48BC-4387504EA587}"/>
              </a:ext>
            </a:extLst>
          </p:cNvPr>
          <p:cNvSpPr txBox="1"/>
          <p:nvPr/>
        </p:nvSpPr>
        <p:spPr>
          <a:xfrm>
            <a:off x="494936" y="1591228"/>
            <a:ext cx="8305531"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sz="3000">
                <a:solidFill>
                  <a:srgbClr val="011C49"/>
                </a:solidFill>
                <a:latin typeface="Calibri"/>
                <a:ea typeface="Geneva"/>
                <a:cs typeface="Calibri"/>
              </a:rPr>
              <a:t> Work out what you don't know</a:t>
            </a:r>
            <a:endParaRPr lang="en-US" sz="3000"/>
          </a:p>
        </p:txBody>
      </p:sp>
      <p:sp>
        <p:nvSpPr>
          <p:cNvPr id="4" name="TextBox 3">
            <a:extLst>
              <a:ext uri="{FF2B5EF4-FFF2-40B4-BE49-F238E27FC236}">
                <a16:creationId xmlns:a16="http://schemas.microsoft.com/office/drawing/2014/main" id="{F6BF62C6-0E13-1432-9F02-7FA3250E7E97}"/>
              </a:ext>
            </a:extLst>
          </p:cNvPr>
          <p:cNvSpPr txBox="1"/>
          <p:nvPr/>
        </p:nvSpPr>
        <p:spPr>
          <a:xfrm>
            <a:off x="497622" y="2697352"/>
            <a:ext cx="7990792"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solidFill>
                  <a:srgbClr val="011C49"/>
                </a:solidFill>
                <a:latin typeface="Calibri"/>
                <a:ea typeface="Geneva"/>
                <a:cs typeface="Calibri"/>
              </a:rPr>
              <a:t>3)  Explain the material to yourself and others</a:t>
            </a:r>
            <a:endParaRPr lang="en-US" sz="3000">
              <a:solidFill>
                <a:srgbClr val="011C49"/>
              </a:solidFill>
              <a:cs typeface="Calibri"/>
            </a:endParaRPr>
          </a:p>
        </p:txBody>
      </p:sp>
      <p:sp>
        <p:nvSpPr>
          <p:cNvPr id="5" name="TextBox 4">
            <a:extLst>
              <a:ext uri="{FF2B5EF4-FFF2-40B4-BE49-F238E27FC236}">
                <a16:creationId xmlns:a16="http://schemas.microsoft.com/office/drawing/2014/main" id="{51FB257C-0181-D0F7-D68C-2D4B62262F8F}"/>
              </a:ext>
            </a:extLst>
          </p:cNvPr>
          <p:cNvSpPr txBox="1"/>
          <p:nvPr/>
        </p:nvSpPr>
        <p:spPr>
          <a:xfrm>
            <a:off x="495718" y="3248473"/>
            <a:ext cx="774231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solidFill>
                  <a:srgbClr val="011C49"/>
                </a:solidFill>
                <a:latin typeface="Calibri"/>
                <a:ea typeface="Geneva"/>
                <a:cs typeface="Calibri"/>
              </a:rPr>
              <a:t>4) Take frequent, low stakes tests practice tests</a:t>
            </a:r>
            <a:endParaRPr lang="en-US" sz="3000">
              <a:cs typeface="Calibri" panose="020F0502020204030204" pitchFamily="34" charset="0"/>
            </a:endParaRPr>
          </a:p>
        </p:txBody>
      </p:sp>
      <p:sp>
        <p:nvSpPr>
          <p:cNvPr id="6" name="TextBox 5">
            <a:extLst>
              <a:ext uri="{FF2B5EF4-FFF2-40B4-BE49-F238E27FC236}">
                <a16:creationId xmlns:a16="http://schemas.microsoft.com/office/drawing/2014/main" id="{BD81F8F4-7C72-7B3A-98F2-9AFCAC0C3B97}"/>
              </a:ext>
            </a:extLst>
          </p:cNvPr>
          <p:cNvSpPr txBox="1"/>
          <p:nvPr/>
        </p:nvSpPr>
        <p:spPr>
          <a:xfrm>
            <a:off x="495101" y="2142554"/>
            <a:ext cx="864966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solidFill>
                  <a:srgbClr val="011C49"/>
                </a:solidFill>
                <a:latin typeface="Calibri"/>
                <a:ea typeface="Geneva"/>
                <a:cs typeface="Calibri"/>
              </a:rPr>
              <a:t>2)  Don't cram - review at spaced intervals (timetable)</a:t>
            </a:r>
            <a:endParaRPr lang="en-US" sz="3000">
              <a:cs typeface="Calibri" panose="020F0502020204030204" pitchFamily="34" charset="0"/>
            </a:endParaRPr>
          </a:p>
        </p:txBody>
      </p:sp>
    </p:spTree>
    <p:extLst>
      <p:ext uri="{BB962C8B-B14F-4D97-AF65-F5344CB8AC3E}">
        <p14:creationId xmlns:p14="http://schemas.microsoft.com/office/powerpoint/2010/main" val="144713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072EF9-8849-195A-48BC-21273B04AE80}"/>
              </a:ext>
            </a:extLst>
          </p:cNvPr>
          <p:cNvSpPr txBox="1"/>
          <p:nvPr/>
        </p:nvSpPr>
        <p:spPr>
          <a:xfrm>
            <a:off x="251951" y="3969774"/>
            <a:ext cx="2316725" cy="112456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2" name="Title 1">
            <a:extLst>
              <a:ext uri="{FF2B5EF4-FFF2-40B4-BE49-F238E27FC236}">
                <a16:creationId xmlns:a16="http://schemas.microsoft.com/office/drawing/2014/main" id="{5141E9BA-CE3C-5746-3EF0-3D787AC6B10C}"/>
              </a:ext>
            </a:extLst>
          </p:cNvPr>
          <p:cNvSpPr>
            <a:spLocks noGrp="1"/>
          </p:cNvSpPr>
          <p:nvPr>
            <p:ph type="title"/>
          </p:nvPr>
        </p:nvSpPr>
        <p:spPr/>
        <p:txBody>
          <a:bodyPr/>
          <a:lstStyle/>
          <a:p>
            <a:r>
              <a:rPr lang="en-GB">
                <a:solidFill>
                  <a:schemeClr val="accent6">
                    <a:lumMod val="76000"/>
                  </a:schemeClr>
                </a:solidFill>
                <a:ea typeface="Geneva"/>
                <a:cs typeface="Calibri"/>
              </a:rPr>
              <a:t>BLURTING!</a:t>
            </a:r>
            <a:endParaRPr lang="en-GB">
              <a:solidFill>
                <a:schemeClr val="accent6">
                  <a:lumMod val="76000"/>
                </a:schemeClr>
              </a:solidFill>
              <a:cs typeface="Calibri"/>
            </a:endParaRPr>
          </a:p>
        </p:txBody>
      </p:sp>
      <p:sp>
        <p:nvSpPr>
          <p:cNvPr id="3" name="TextBox 2">
            <a:extLst>
              <a:ext uri="{FF2B5EF4-FFF2-40B4-BE49-F238E27FC236}">
                <a16:creationId xmlns:a16="http://schemas.microsoft.com/office/drawing/2014/main" id="{54E349F6-03BC-A7F0-32AA-6C485460CC35}"/>
              </a:ext>
            </a:extLst>
          </p:cNvPr>
          <p:cNvSpPr txBox="1"/>
          <p:nvPr/>
        </p:nvSpPr>
        <p:spPr>
          <a:xfrm>
            <a:off x="662449" y="1194005"/>
            <a:ext cx="792357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6">
                    <a:lumMod val="76000"/>
                  </a:schemeClr>
                </a:solidFill>
                <a:latin typeface="Calibri"/>
                <a:ea typeface="Calibri"/>
                <a:cs typeface="Calibri"/>
              </a:rPr>
              <a:t>Blurting </a:t>
            </a:r>
            <a:r>
              <a:rPr lang="en-US" sz="2400" b="1">
                <a:solidFill>
                  <a:srgbClr val="011C49"/>
                </a:solidFill>
                <a:latin typeface="Calibri"/>
                <a:ea typeface="Calibri"/>
                <a:cs typeface="Calibri"/>
              </a:rPr>
              <a:t>helps you identify </a:t>
            </a:r>
            <a:r>
              <a:rPr lang="en-US" sz="2400" b="1" u="sng">
                <a:solidFill>
                  <a:srgbClr val="011C49"/>
                </a:solidFill>
                <a:latin typeface="Calibri"/>
                <a:ea typeface="Calibri"/>
                <a:cs typeface="Calibri"/>
              </a:rPr>
              <a:t>what you don't know.</a:t>
            </a:r>
            <a:r>
              <a:rPr lang="en-US" sz="2400">
                <a:solidFill>
                  <a:srgbClr val="011C49"/>
                </a:solidFill>
                <a:latin typeface="Calibri"/>
                <a:ea typeface="Calibri"/>
                <a:cs typeface="Calibri"/>
              </a:rPr>
              <a:t> Use it for each topic you need to study:</a:t>
            </a:r>
            <a:endParaRPr lang="en-US"/>
          </a:p>
          <a:p>
            <a:endParaRPr lang="en-US" sz="2400">
              <a:solidFill>
                <a:srgbClr val="011C49"/>
              </a:solidFill>
              <a:latin typeface="Calibri"/>
              <a:ea typeface="Geneva"/>
              <a:cs typeface="Calibri"/>
            </a:endParaRPr>
          </a:p>
          <a:p>
            <a:pPr marL="114300" indent="-342900">
              <a:buAutoNum type="arabicPeriod"/>
            </a:pPr>
            <a:r>
              <a:rPr lang="en-US" sz="2400">
                <a:solidFill>
                  <a:srgbClr val="011C49"/>
                </a:solidFill>
                <a:latin typeface="Calibri"/>
                <a:ea typeface="Geneva"/>
                <a:cs typeface="Calibri"/>
              </a:rPr>
              <a:t>Pick a topic</a:t>
            </a:r>
          </a:p>
          <a:p>
            <a:pPr marL="114300" indent="-342900">
              <a:buAutoNum type="arabicPeriod"/>
            </a:pPr>
            <a:r>
              <a:rPr lang="en-US" sz="2400">
                <a:solidFill>
                  <a:srgbClr val="011C49"/>
                </a:solidFill>
                <a:latin typeface="Calibri"/>
                <a:ea typeface="Geneva"/>
                <a:cs typeface="Calibri"/>
              </a:rPr>
              <a:t>Write down everything you know – </a:t>
            </a:r>
            <a:r>
              <a:rPr lang="en-US" sz="2400">
                <a:solidFill>
                  <a:schemeClr val="accent6">
                    <a:lumMod val="76000"/>
                  </a:schemeClr>
                </a:solidFill>
                <a:latin typeface="Calibri"/>
                <a:ea typeface="Geneva"/>
                <a:cs typeface="Calibri"/>
              </a:rPr>
              <a:t>the BLURT!</a:t>
            </a:r>
          </a:p>
          <a:p>
            <a:pPr marL="114300" indent="-342900">
              <a:buAutoNum type="arabicPeriod"/>
            </a:pPr>
            <a:r>
              <a:rPr lang="en-US" sz="2400">
                <a:solidFill>
                  <a:srgbClr val="011C49"/>
                </a:solidFill>
                <a:latin typeface="Calibri"/>
                <a:ea typeface="Geneva"/>
                <a:cs typeface="Calibri"/>
              </a:rPr>
              <a:t>Compare your blurt to your knowledge </a:t>
            </a:r>
            <a:r>
              <a:rPr lang="en-US" sz="2400" err="1">
                <a:solidFill>
                  <a:srgbClr val="011C49"/>
                </a:solidFill>
                <a:latin typeface="Calibri"/>
                <a:ea typeface="Geneva"/>
                <a:cs typeface="Calibri"/>
              </a:rPr>
              <a:t>organiser</a:t>
            </a:r>
            <a:r>
              <a:rPr lang="en-US" sz="2400">
                <a:solidFill>
                  <a:srgbClr val="011C49"/>
                </a:solidFill>
                <a:latin typeface="Calibri"/>
                <a:ea typeface="Geneva"/>
                <a:cs typeface="Calibri"/>
              </a:rPr>
              <a:t>, textbook, exercise books, notes </a:t>
            </a:r>
            <a:r>
              <a:rPr lang="en-US" sz="2400" err="1">
                <a:solidFill>
                  <a:srgbClr val="011C49"/>
                </a:solidFill>
                <a:latin typeface="Calibri"/>
                <a:ea typeface="Geneva"/>
                <a:cs typeface="Calibri"/>
              </a:rPr>
              <a:t>etc</a:t>
            </a:r>
            <a:endParaRPr lang="en-US" sz="2400">
              <a:solidFill>
                <a:srgbClr val="011C49"/>
              </a:solidFill>
              <a:latin typeface="Calibri"/>
              <a:ea typeface="Geneva"/>
              <a:cs typeface="Calibri"/>
            </a:endParaRPr>
          </a:p>
          <a:p>
            <a:pPr marL="114300" indent="-342900">
              <a:buAutoNum type="arabicPeriod"/>
            </a:pPr>
            <a:r>
              <a:rPr lang="en-US" sz="2400">
                <a:solidFill>
                  <a:srgbClr val="011C49"/>
                </a:solidFill>
                <a:latin typeface="Calibri"/>
                <a:ea typeface="Geneva"/>
                <a:cs typeface="Calibri"/>
              </a:rPr>
              <a:t>Study what you missed out </a:t>
            </a:r>
          </a:p>
        </p:txBody>
      </p:sp>
    </p:spTree>
    <p:extLst>
      <p:ext uri="{BB962C8B-B14F-4D97-AF65-F5344CB8AC3E}">
        <p14:creationId xmlns:p14="http://schemas.microsoft.com/office/powerpoint/2010/main" val="1650669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a:extLst>
              <a:ext uri="{FF2B5EF4-FFF2-40B4-BE49-F238E27FC236}">
                <a16:creationId xmlns:a16="http://schemas.microsoft.com/office/drawing/2014/main" id="{E01BECD9-A4BD-6BE0-6F4E-0FEB7E4AA15B}"/>
              </a:ext>
            </a:extLst>
          </p:cNvPr>
          <p:cNvGraphicFramePr>
            <a:graphicFrameLocks/>
          </p:cNvGraphicFramePr>
          <p:nvPr>
            <p:extLst>
              <p:ext uri="{D42A27DB-BD31-4B8C-83A1-F6EECF244321}">
                <p14:modId xmlns:p14="http://schemas.microsoft.com/office/powerpoint/2010/main" val="2889461415"/>
              </p:ext>
            </p:extLst>
          </p:nvPr>
        </p:nvGraphicFramePr>
        <p:xfrm>
          <a:off x="1658679" y="1725133"/>
          <a:ext cx="6172201" cy="1695640"/>
        </p:xfrm>
        <a:graphic>
          <a:graphicData uri="http://schemas.openxmlformats.org/drawingml/2006/table">
            <a:tbl>
              <a:tblPr firstRow="1" bandRow="1">
                <a:tableStyleId>{5C22544A-7EE6-4342-B048-85BDC9FD1C3A}</a:tableStyleId>
              </a:tblPr>
              <a:tblGrid>
                <a:gridCol w="881743">
                  <a:extLst>
                    <a:ext uri="{9D8B030D-6E8A-4147-A177-3AD203B41FA5}">
                      <a16:colId xmlns:a16="http://schemas.microsoft.com/office/drawing/2014/main" val="3310622001"/>
                    </a:ext>
                  </a:extLst>
                </a:gridCol>
                <a:gridCol w="881743">
                  <a:extLst>
                    <a:ext uri="{9D8B030D-6E8A-4147-A177-3AD203B41FA5}">
                      <a16:colId xmlns:a16="http://schemas.microsoft.com/office/drawing/2014/main" val="182738436"/>
                    </a:ext>
                  </a:extLst>
                </a:gridCol>
                <a:gridCol w="881743">
                  <a:extLst>
                    <a:ext uri="{9D8B030D-6E8A-4147-A177-3AD203B41FA5}">
                      <a16:colId xmlns:a16="http://schemas.microsoft.com/office/drawing/2014/main" val="3284185304"/>
                    </a:ext>
                  </a:extLst>
                </a:gridCol>
                <a:gridCol w="881743">
                  <a:extLst>
                    <a:ext uri="{9D8B030D-6E8A-4147-A177-3AD203B41FA5}">
                      <a16:colId xmlns:a16="http://schemas.microsoft.com/office/drawing/2014/main" val="3662303475"/>
                    </a:ext>
                  </a:extLst>
                </a:gridCol>
                <a:gridCol w="881743">
                  <a:extLst>
                    <a:ext uri="{9D8B030D-6E8A-4147-A177-3AD203B41FA5}">
                      <a16:colId xmlns:a16="http://schemas.microsoft.com/office/drawing/2014/main" val="844856553"/>
                    </a:ext>
                  </a:extLst>
                </a:gridCol>
                <a:gridCol w="881743">
                  <a:extLst>
                    <a:ext uri="{9D8B030D-6E8A-4147-A177-3AD203B41FA5}">
                      <a16:colId xmlns:a16="http://schemas.microsoft.com/office/drawing/2014/main" val="3065947408"/>
                    </a:ext>
                  </a:extLst>
                </a:gridCol>
                <a:gridCol w="881743">
                  <a:extLst>
                    <a:ext uri="{9D8B030D-6E8A-4147-A177-3AD203B41FA5}">
                      <a16:colId xmlns:a16="http://schemas.microsoft.com/office/drawing/2014/main" val="3102476499"/>
                    </a:ext>
                  </a:extLst>
                </a:gridCol>
              </a:tblGrid>
              <a:tr h="339128">
                <a:tc>
                  <a:txBody>
                    <a:bodyPr/>
                    <a:lstStyle/>
                    <a:p>
                      <a:r>
                        <a:rPr lang="en-US" sz="1400"/>
                        <a:t>Mon</a:t>
                      </a:r>
                      <a:endParaRPr lang="en-GB" sz="1400"/>
                    </a:p>
                  </a:txBody>
                  <a:tcPr marL="68580" marR="68580" marT="34290" marB="34290"/>
                </a:tc>
                <a:tc>
                  <a:txBody>
                    <a:bodyPr/>
                    <a:lstStyle/>
                    <a:p>
                      <a:r>
                        <a:rPr lang="en-US" sz="1400"/>
                        <a:t>Tues</a:t>
                      </a:r>
                      <a:endParaRPr lang="en-GB" sz="1400"/>
                    </a:p>
                  </a:txBody>
                  <a:tcPr marL="68580" marR="68580" marT="34290" marB="34290"/>
                </a:tc>
                <a:tc>
                  <a:txBody>
                    <a:bodyPr/>
                    <a:lstStyle/>
                    <a:p>
                      <a:r>
                        <a:rPr lang="en-US" sz="1400"/>
                        <a:t>Wed</a:t>
                      </a:r>
                      <a:endParaRPr lang="en-GB" sz="1400"/>
                    </a:p>
                  </a:txBody>
                  <a:tcPr marL="68580" marR="68580" marT="34290" marB="34290"/>
                </a:tc>
                <a:tc>
                  <a:txBody>
                    <a:bodyPr/>
                    <a:lstStyle/>
                    <a:p>
                      <a:r>
                        <a:rPr lang="en-US" sz="1400"/>
                        <a:t>Thurs</a:t>
                      </a:r>
                      <a:endParaRPr lang="en-GB" sz="1400"/>
                    </a:p>
                  </a:txBody>
                  <a:tcPr marL="68580" marR="68580" marT="34290" marB="34290"/>
                </a:tc>
                <a:tc>
                  <a:txBody>
                    <a:bodyPr/>
                    <a:lstStyle/>
                    <a:p>
                      <a:r>
                        <a:rPr lang="en-US" sz="1400"/>
                        <a:t>Fri</a:t>
                      </a:r>
                      <a:endParaRPr lang="en-GB" sz="1400"/>
                    </a:p>
                  </a:txBody>
                  <a:tcPr marL="68580" marR="68580" marT="34290" marB="34290"/>
                </a:tc>
                <a:tc>
                  <a:txBody>
                    <a:bodyPr/>
                    <a:lstStyle/>
                    <a:p>
                      <a:r>
                        <a:rPr lang="en-US" sz="1400"/>
                        <a:t>Sat</a:t>
                      </a:r>
                      <a:endParaRPr lang="en-GB" sz="1400"/>
                    </a:p>
                  </a:txBody>
                  <a:tcPr marL="68580" marR="68580" marT="34290" marB="34290"/>
                </a:tc>
                <a:tc>
                  <a:txBody>
                    <a:bodyPr/>
                    <a:lstStyle/>
                    <a:p>
                      <a:r>
                        <a:rPr lang="en-US" sz="1400"/>
                        <a:t>Sun</a:t>
                      </a:r>
                      <a:endParaRPr lang="en-GB" sz="1400"/>
                    </a:p>
                  </a:txBody>
                  <a:tcPr marL="68580" marR="68580" marT="34290" marB="34290"/>
                </a:tc>
                <a:extLst>
                  <a:ext uri="{0D108BD9-81ED-4DB2-BD59-A6C34878D82A}">
                    <a16:rowId xmlns:a16="http://schemas.microsoft.com/office/drawing/2014/main" val="1271049379"/>
                  </a:ext>
                </a:extLst>
              </a:tr>
              <a:tr h="339128">
                <a:tc rowSpan="2" gridSpan="5">
                  <a:txBody>
                    <a:bodyPr/>
                    <a:lstStyle/>
                    <a:p>
                      <a:pPr algn="ctr"/>
                      <a:endParaRPr lang="en-US" sz="1400">
                        <a:solidFill>
                          <a:srgbClr val="FFFF00"/>
                        </a:solidFill>
                      </a:endParaRPr>
                    </a:p>
                    <a:p>
                      <a:pPr algn="ctr"/>
                      <a:r>
                        <a:rPr lang="en-US" sz="1400">
                          <a:solidFill>
                            <a:srgbClr val="FFFF00"/>
                          </a:solidFill>
                        </a:rPr>
                        <a:t>School!</a:t>
                      </a:r>
                      <a:endParaRPr lang="en-GB" sz="1400">
                        <a:solidFill>
                          <a:srgbClr val="FFFF00"/>
                        </a:solidFill>
                      </a:endParaRPr>
                    </a:p>
                  </a:txBody>
                  <a:tcPr marL="68580" marR="68580" marT="34290" marB="34290">
                    <a:solidFill>
                      <a:schemeClr val="bg1">
                        <a:lumMod val="85000"/>
                        <a:lumOff val="15000"/>
                      </a:schemeClr>
                    </a:solidFill>
                  </a:tcPr>
                </a:tc>
                <a:tc rowSpan="2" hMerge="1">
                  <a:txBody>
                    <a:bodyPr/>
                    <a:lstStyle/>
                    <a:p>
                      <a:endParaRPr lang="en-GB"/>
                    </a:p>
                  </a:txBody>
                  <a:tcPr>
                    <a:solidFill>
                      <a:schemeClr val="bg1">
                        <a:lumMod val="85000"/>
                        <a:lumOff val="15000"/>
                      </a:schemeClr>
                    </a:solidFill>
                  </a:tcPr>
                </a:tc>
                <a:tc rowSpan="2" hMerge="1">
                  <a:txBody>
                    <a:bodyPr/>
                    <a:lstStyle/>
                    <a:p>
                      <a:endParaRPr lang="en-GB"/>
                    </a:p>
                  </a:txBody>
                  <a:tcPr>
                    <a:solidFill>
                      <a:schemeClr val="bg1">
                        <a:lumMod val="85000"/>
                        <a:lumOff val="15000"/>
                      </a:schemeClr>
                    </a:solidFill>
                  </a:tcPr>
                </a:tc>
                <a:tc rowSpan="2" hMerge="1">
                  <a:txBody>
                    <a:bodyPr/>
                    <a:lstStyle/>
                    <a:p>
                      <a:endParaRPr lang="en-GB"/>
                    </a:p>
                  </a:txBody>
                  <a:tcPr>
                    <a:solidFill>
                      <a:schemeClr val="bg1">
                        <a:lumMod val="85000"/>
                        <a:lumOff val="15000"/>
                      </a:schemeClr>
                    </a:solidFill>
                  </a:tcPr>
                </a:tc>
                <a:tc rowSpan="2" hMerge="1">
                  <a:txBody>
                    <a:bodyPr/>
                    <a:lstStyle/>
                    <a:p>
                      <a:endParaRPr lang="en-GB"/>
                    </a:p>
                  </a:txBody>
                  <a:tcPr>
                    <a:solidFill>
                      <a:schemeClr val="bg1">
                        <a:lumMod val="85000"/>
                        <a:lumOff val="15000"/>
                      </a:schemeClr>
                    </a:solidFill>
                  </a:tcPr>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4229355510"/>
                  </a:ext>
                </a:extLst>
              </a:tr>
              <a:tr h="339128">
                <a:tc gridSpan="5" vMerge="1">
                  <a:txBody>
                    <a:bodyPr/>
                    <a:lstStyle/>
                    <a:p>
                      <a:endParaRPr lang="en-GB"/>
                    </a:p>
                  </a:txBody>
                  <a:tcPr>
                    <a:solidFill>
                      <a:schemeClr val="bg1">
                        <a:lumMod val="85000"/>
                        <a:lumOff val="15000"/>
                      </a:schemeClr>
                    </a:solidFill>
                  </a:tcPr>
                </a:tc>
                <a:tc hMerge="1" vMerge="1">
                  <a:txBody>
                    <a:bodyPr/>
                    <a:lstStyle/>
                    <a:p>
                      <a:endParaRPr lang="en-GB"/>
                    </a:p>
                  </a:txBody>
                  <a:tcPr>
                    <a:solidFill>
                      <a:schemeClr val="bg1">
                        <a:lumMod val="85000"/>
                        <a:lumOff val="15000"/>
                      </a:schemeClr>
                    </a:solidFill>
                  </a:tcPr>
                </a:tc>
                <a:tc hMerge="1" vMerge="1">
                  <a:txBody>
                    <a:bodyPr/>
                    <a:lstStyle/>
                    <a:p>
                      <a:endParaRPr lang="en-GB"/>
                    </a:p>
                  </a:txBody>
                  <a:tcPr>
                    <a:solidFill>
                      <a:schemeClr val="bg1">
                        <a:lumMod val="85000"/>
                        <a:lumOff val="15000"/>
                      </a:schemeClr>
                    </a:solidFill>
                  </a:tcPr>
                </a:tc>
                <a:tc hMerge="1" vMerge="1">
                  <a:txBody>
                    <a:bodyPr/>
                    <a:lstStyle/>
                    <a:p>
                      <a:endParaRPr lang="en-GB"/>
                    </a:p>
                  </a:txBody>
                  <a:tcPr>
                    <a:solidFill>
                      <a:schemeClr val="bg1">
                        <a:lumMod val="85000"/>
                        <a:lumOff val="15000"/>
                      </a:schemeClr>
                    </a:solidFill>
                  </a:tcPr>
                </a:tc>
                <a:tc hMerge="1" vMerge="1">
                  <a:txBody>
                    <a:bodyPr/>
                    <a:lstStyle/>
                    <a:p>
                      <a:endParaRPr lang="en-GB"/>
                    </a:p>
                  </a:txBody>
                  <a:tcPr>
                    <a:solidFill>
                      <a:schemeClr val="bg1">
                        <a:lumMod val="85000"/>
                        <a:lumOff val="15000"/>
                      </a:schemeClr>
                    </a:solidFill>
                  </a:tcPr>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1057569006"/>
                  </a:ext>
                </a:extLst>
              </a:tr>
              <a:tr h="339128">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2821407074"/>
                  </a:ext>
                </a:extLst>
              </a:tr>
              <a:tr h="339128">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tc>
                  <a:txBody>
                    <a:bodyPr/>
                    <a:lstStyle/>
                    <a:p>
                      <a:endParaRPr lang="en-GB" sz="1400">
                        <a:solidFill>
                          <a:schemeClr val="accent3">
                            <a:lumMod val="20000"/>
                            <a:lumOff val="80000"/>
                          </a:schemeClr>
                        </a:solidFill>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1181598898"/>
                  </a:ext>
                </a:extLst>
              </a:tr>
            </a:tbl>
          </a:graphicData>
        </a:graphic>
      </p:graphicFrame>
      <p:sp>
        <p:nvSpPr>
          <p:cNvPr id="5" name="TextBox 4">
            <a:extLst>
              <a:ext uri="{FF2B5EF4-FFF2-40B4-BE49-F238E27FC236}">
                <a16:creationId xmlns:a16="http://schemas.microsoft.com/office/drawing/2014/main" id="{BB1452A7-B62C-E177-04C9-ADAC4D2DAFE3}"/>
              </a:ext>
            </a:extLst>
          </p:cNvPr>
          <p:cNvSpPr txBox="1"/>
          <p:nvPr/>
        </p:nvSpPr>
        <p:spPr>
          <a:xfrm>
            <a:off x="1313987" y="958800"/>
            <a:ext cx="651178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11C49"/>
                </a:solidFill>
                <a:latin typeface="Calibri"/>
                <a:ea typeface="Geneva"/>
                <a:cs typeface="Calibri"/>
              </a:rPr>
              <a:t>Term Time revision: (each block = 35-45 minutes)</a:t>
            </a:r>
            <a:r>
              <a:rPr lang="en-GB">
                <a:solidFill>
                  <a:srgbClr val="011C49"/>
                </a:solidFill>
                <a:latin typeface="Calibri"/>
                <a:ea typeface="Geneva"/>
                <a:cs typeface="Calibri"/>
              </a:rPr>
              <a:t>​</a:t>
            </a:r>
            <a:br>
              <a:rPr lang="en-GB">
                <a:solidFill>
                  <a:srgbClr val="011C49"/>
                </a:solidFill>
              </a:rPr>
            </a:br>
            <a:r>
              <a:rPr lang="en-US">
                <a:solidFill>
                  <a:srgbClr val="011C49"/>
                </a:solidFill>
                <a:latin typeface="Calibri"/>
                <a:ea typeface="Geneva"/>
                <a:cs typeface="Calibri"/>
              </a:rPr>
              <a:t>Include Task – (precise details!) And testing/checking</a:t>
            </a:r>
            <a:endParaRPr lang="en-GB">
              <a:solidFill>
                <a:srgbClr val="011C49"/>
              </a:solidFill>
              <a:latin typeface="Calibri"/>
              <a:ea typeface="Geneva"/>
              <a:cs typeface="Calibri"/>
            </a:endParaRPr>
          </a:p>
        </p:txBody>
      </p:sp>
      <p:sp>
        <p:nvSpPr>
          <p:cNvPr id="2" name="TextBox 1">
            <a:extLst>
              <a:ext uri="{FF2B5EF4-FFF2-40B4-BE49-F238E27FC236}">
                <a16:creationId xmlns:a16="http://schemas.microsoft.com/office/drawing/2014/main" id="{CC1EB62E-25CA-07FE-BAC0-324F74E1106A}"/>
              </a:ext>
            </a:extLst>
          </p:cNvPr>
          <p:cNvSpPr txBox="1"/>
          <p:nvPr/>
        </p:nvSpPr>
        <p:spPr>
          <a:xfrm>
            <a:off x="364855" y="4049304"/>
            <a:ext cx="2009699" cy="753637"/>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7008E544-32E9-FF3B-F3DD-EC6CB1A921FF}"/>
              </a:ext>
            </a:extLst>
          </p:cNvPr>
          <p:cNvSpPr txBox="1"/>
          <p:nvPr/>
        </p:nvSpPr>
        <p:spPr>
          <a:xfrm>
            <a:off x="1366283" y="3667846"/>
            <a:ext cx="6172200" cy="969496"/>
          </a:xfrm>
          <a:prstGeom prst="rect">
            <a:avLst/>
          </a:prstGeom>
          <a:noFill/>
        </p:spPr>
        <p:txBody>
          <a:bodyPr wrap="square" lIns="91440" tIns="45720" rIns="91440" bIns="45720" rtlCol="0" anchor="t">
            <a:spAutoFit/>
          </a:bodyPr>
          <a:lstStyle/>
          <a:p>
            <a:r>
              <a:rPr lang="en-US" sz="1800" dirty="0">
                <a:solidFill>
                  <a:srgbClr val="011C49"/>
                </a:solidFill>
                <a:latin typeface="Calibri"/>
                <a:ea typeface="Geneva"/>
                <a:cs typeface="Calibri"/>
              </a:rPr>
              <a:t>Aim for </a:t>
            </a:r>
            <a:r>
              <a:rPr lang="en-US" sz="2100" b="1" dirty="0">
                <a:solidFill>
                  <a:srgbClr val="011C49"/>
                </a:solidFill>
                <a:latin typeface="Calibri"/>
                <a:ea typeface="Geneva"/>
                <a:cs typeface="Calibri"/>
              </a:rPr>
              <a:t>2</a:t>
            </a:r>
            <a:r>
              <a:rPr lang="en-US" sz="1800" dirty="0">
                <a:solidFill>
                  <a:srgbClr val="011C49"/>
                </a:solidFill>
                <a:latin typeface="Calibri"/>
                <a:ea typeface="Geneva"/>
                <a:cs typeface="Calibri"/>
              </a:rPr>
              <a:t> specific revision sessions </a:t>
            </a:r>
            <a:r>
              <a:rPr lang="en-US" sz="1800" b="1" dirty="0">
                <a:solidFill>
                  <a:srgbClr val="011C49"/>
                </a:solidFill>
                <a:latin typeface="Calibri"/>
                <a:ea typeface="Geneva"/>
                <a:cs typeface="Calibri"/>
              </a:rPr>
              <a:t>most</a:t>
            </a:r>
            <a:r>
              <a:rPr lang="en-US" sz="1800" dirty="0">
                <a:solidFill>
                  <a:srgbClr val="011C49"/>
                </a:solidFill>
                <a:latin typeface="Calibri"/>
                <a:ea typeface="Geneva"/>
                <a:cs typeface="Calibri"/>
              </a:rPr>
              <a:t> evenings and around </a:t>
            </a:r>
            <a:r>
              <a:rPr lang="en-US" sz="2100" b="1" dirty="0">
                <a:solidFill>
                  <a:srgbClr val="011C49"/>
                </a:solidFill>
                <a:latin typeface="Calibri"/>
                <a:ea typeface="Geneva"/>
                <a:cs typeface="Calibri"/>
              </a:rPr>
              <a:t>4</a:t>
            </a:r>
            <a:r>
              <a:rPr lang="en-US" sz="1800" dirty="0">
                <a:solidFill>
                  <a:srgbClr val="011C49"/>
                </a:solidFill>
                <a:latin typeface="Calibri"/>
                <a:ea typeface="Geneva"/>
                <a:cs typeface="Calibri"/>
              </a:rPr>
              <a:t> over a weekend (these could be linked to HW). Think about the best times for you!</a:t>
            </a:r>
            <a:r>
              <a:rPr lang="en-US" dirty="0">
                <a:solidFill>
                  <a:srgbClr val="011C49"/>
                </a:solidFill>
                <a:latin typeface="Calibri"/>
                <a:ea typeface="Geneva"/>
                <a:cs typeface="Calibri"/>
              </a:rPr>
              <a:t>     </a:t>
            </a:r>
            <a:r>
              <a:rPr lang="en-US" dirty="0">
                <a:solidFill>
                  <a:srgbClr val="FF0000"/>
                </a:solidFill>
                <a:latin typeface="Calibri"/>
                <a:ea typeface="Geneva"/>
                <a:cs typeface="Calibri"/>
              </a:rPr>
              <a:t>=   </a:t>
            </a:r>
            <a:r>
              <a:rPr lang="en-US" dirty="0" err="1">
                <a:solidFill>
                  <a:srgbClr val="FF0000"/>
                </a:solidFill>
                <a:latin typeface="Calibri"/>
                <a:ea typeface="Geneva"/>
                <a:cs typeface="Calibri"/>
              </a:rPr>
              <a:t>approx</a:t>
            </a:r>
            <a:r>
              <a:rPr lang="en-US" dirty="0">
                <a:solidFill>
                  <a:srgbClr val="FF0000"/>
                </a:solidFill>
                <a:latin typeface="Calibri"/>
                <a:ea typeface="Geneva"/>
                <a:cs typeface="Calibri"/>
              </a:rPr>
              <a:t> 10 hours a week</a:t>
            </a:r>
            <a:endParaRPr lang="en-GB" sz="1800" dirty="0">
              <a:solidFill>
                <a:srgbClr val="FF0000"/>
              </a:solidFill>
              <a:latin typeface="Calibri"/>
              <a:ea typeface="Geneva"/>
              <a:cs typeface="Calibri"/>
            </a:endParaRPr>
          </a:p>
        </p:txBody>
      </p:sp>
      <p:sp>
        <p:nvSpPr>
          <p:cNvPr id="6" name="TextBox 5">
            <a:extLst>
              <a:ext uri="{FF2B5EF4-FFF2-40B4-BE49-F238E27FC236}">
                <a16:creationId xmlns:a16="http://schemas.microsoft.com/office/drawing/2014/main" id="{67170F95-C06C-F4E9-FA03-9D186D769290}"/>
              </a:ext>
            </a:extLst>
          </p:cNvPr>
          <p:cNvSpPr txBox="1"/>
          <p:nvPr/>
        </p:nvSpPr>
        <p:spPr>
          <a:xfrm>
            <a:off x="362194" y="202112"/>
            <a:ext cx="864966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solidFill>
                  <a:srgbClr val="011C49"/>
                </a:solidFill>
                <a:latin typeface="Calibri"/>
                <a:ea typeface="Geneva"/>
                <a:cs typeface="Calibri"/>
              </a:rPr>
              <a:t>Don't cram - review at spaced intervals (timetable)</a:t>
            </a:r>
            <a:endParaRPr lang="en-US" sz="3000">
              <a:cs typeface="Calibri" panose="020F0502020204030204" pitchFamily="34" charset="0"/>
            </a:endParaRPr>
          </a:p>
        </p:txBody>
      </p:sp>
    </p:spTree>
    <p:extLst>
      <p:ext uri="{BB962C8B-B14F-4D97-AF65-F5344CB8AC3E}">
        <p14:creationId xmlns:p14="http://schemas.microsoft.com/office/powerpoint/2010/main" val="3701063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tack of post it notes&#10;&#10;Description automatically generated">
            <a:extLst>
              <a:ext uri="{FF2B5EF4-FFF2-40B4-BE49-F238E27FC236}">
                <a16:creationId xmlns:a16="http://schemas.microsoft.com/office/drawing/2014/main" id="{5D172276-8583-811A-06BD-CC182F5C2B02}"/>
              </a:ext>
            </a:extLst>
          </p:cNvPr>
          <p:cNvPicPr>
            <a:picLocks noChangeAspect="1"/>
          </p:cNvPicPr>
          <p:nvPr/>
        </p:nvPicPr>
        <p:blipFill>
          <a:blip r:embed="rId2"/>
          <a:stretch>
            <a:fillRect/>
          </a:stretch>
        </p:blipFill>
        <p:spPr>
          <a:xfrm>
            <a:off x="6629401" y="1286961"/>
            <a:ext cx="2562346" cy="2562346"/>
          </a:xfrm>
          <a:prstGeom prst="rect">
            <a:avLst/>
          </a:prstGeom>
        </p:spPr>
      </p:pic>
      <p:sp>
        <p:nvSpPr>
          <p:cNvPr id="2" name="Title 1">
            <a:extLst>
              <a:ext uri="{FF2B5EF4-FFF2-40B4-BE49-F238E27FC236}">
                <a16:creationId xmlns:a16="http://schemas.microsoft.com/office/drawing/2014/main" id="{633BF3AE-4BB5-F8B9-B4C8-D2D97D18FF93}"/>
              </a:ext>
            </a:extLst>
          </p:cNvPr>
          <p:cNvSpPr>
            <a:spLocks noGrp="1"/>
          </p:cNvSpPr>
          <p:nvPr>
            <p:ph type="title"/>
          </p:nvPr>
        </p:nvSpPr>
        <p:spPr>
          <a:xfrm>
            <a:off x="457201" y="180398"/>
            <a:ext cx="8301037" cy="857250"/>
          </a:xfrm>
        </p:spPr>
        <p:txBody>
          <a:bodyPr/>
          <a:lstStyle/>
          <a:p>
            <a:r>
              <a:rPr lang="en-US" sz="3600" b="1">
                <a:ea typeface="Calibri"/>
                <a:cs typeface="Calibri"/>
                <a:hlinkClick r:id="rId3"/>
              </a:rPr>
              <a:t>Explain</a:t>
            </a:r>
            <a:r>
              <a:rPr lang="en-US" sz="3600" b="1">
                <a:ea typeface="Calibri"/>
                <a:cs typeface="Calibri"/>
              </a:rPr>
              <a:t> the material to yourself and others</a:t>
            </a:r>
            <a:endParaRPr lang="en-US" sz="3600" b="1">
              <a:cs typeface="Calibri"/>
            </a:endParaRPr>
          </a:p>
        </p:txBody>
      </p:sp>
      <p:pic>
        <p:nvPicPr>
          <p:cNvPr id="3" name="Picture 2" descr="Mind Map on how to create a mind map | Based on Tony Buzan's… | Flickr">
            <a:extLst>
              <a:ext uri="{FF2B5EF4-FFF2-40B4-BE49-F238E27FC236}">
                <a16:creationId xmlns:a16="http://schemas.microsoft.com/office/drawing/2014/main" id="{E1C7336F-E57D-2370-4174-B2320C57AA15}"/>
              </a:ext>
            </a:extLst>
          </p:cNvPr>
          <p:cNvPicPr>
            <a:picLocks noChangeAspect="1"/>
          </p:cNvPicPr>
          <p:nvPr/>
        </p:nvPicPr>
        <p:blipFill>
          <a:blip r:embed="rId4"/>
          <a:stretch>
            <a:fillRect/>
          </a:stretch>
        </p:blipFill>
        <p:spPr>
          <a:xfrm>
            <a:off x="3027026" y="1440172"/>
            <a:ext cx="3596831" cy="2258058"/>
          </a:xfrm>
          <a:prstGeom prst="rect">
            <a:avLst/>
          </a:prstGeom>
        </p:spPr>
      </p:pic>
      <p:pic>
        <p:nvPicPr>
          <p:cNvPr id="4" name="Picture 3" descr="How To Make Good Revision Cards - Pin on School : She absolutely ...">
            <a:extLst>
              <a:ext uri="{FF2B5EF4-FFF2-40B4-BE49-F238E27FC236}">
                <a16:creationId xmlns:a16="http://schemas.microsoft.com/office/drawing/2014/main" id="{5FE5BB28-9A77-DFF3-B716-BC97657485BC}"/>
              </a:ext>
            </a:extLst>
          </p:cNvPr>
          <p:cNvPicPr>
            <a:picLocks noChangeAspect="1"/>
          </p:cNvPicPr>
          <p:nvPr/>
        </p:nvPicPr>
        <p:blipFill>
          <a:blip r:embed="rId5"/>
          <a:stretch>
            <a:fillRect/>
          </a:stretch>
        </p:blipFill>
        <p:spPr>
          <a:xfrm>
            <a:off x="458647" y="1207385"/>
            <a:ext cx="2562346" cy="2562346"/>
          </a:xfrm>
          <a:prstGeom prst="rect">
            <a:avLst/>
          </a:prstGeom>
        </p:spPr>
      </p:pic>
      <p:sp>
        <p:nvSpPr>
          <p:cNvPr id="5" name="TextBox 4">
            <a:extLst>
              <a:ext uri="{FF2B5EF4-FFF2-40B4-BE49-F238E27FC236}">
                <a16:creationId xmlns:a16="http://schemas.microsoft.com/office/drawing/2014/main" id="{9D1213F4-DDA5-2602-B625-816CC01949A4}"/>
              </a:ext>
            </a:extLst>
          </p:cNvPr>
          <p:cNvSpPr txBox="1"/>
          <p:nvPr/>
        </p:nvSpPr>
        <p:spPr>
          <a:xfrm>
            <a:off x="3120917" y="4137018"/>
            <a:ext cx="32179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rgbClr val="011C49"/>
                </a:solidFill>
                <a:latin typeface="Calibri"/>
                <a:ea typeface="Geneva"/>
                <a:cs typeface="Calibri"/>
              </a:rPr>
              <a:t>LOOK – COVER – WRITE - CHECK</a:t>
            </a:r>
          </a:p>
        </p:txBody>
      </p:sp>
    </p:spTree>
    <p:extLst>
      <p:ext uri="{BB962C8B-B14F-4D97-AF65-F5344CB8AC3E}">
        <p14:creationId xmlns:p14="http://schemas.microsoft.com/office/powerpoint/2010/main" val="414210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30CC9-DD16-81A1-6E8B-3C8B16523343}"/>
              </a:ext>
            </a:extLst>
          </p:cNvPr>
          <p:cNvSpPr>
            <a:spLocks noGrp="1"/>
          </p:cNvSpPr>
          <p:nvPr>
            <p:ph type="title"/>
          </p:nvPr>
        </p:nvSpPr>
        <p:spPr>
          <a:xfrm>
            <a:off x="276347" y="257014"/>
            <a:ext cx="8692586" cy="857250"/>
          </a:xfrm>
        </p:spPr>
        <p:txBody>
          <a:bodyPr/>
          <a:lstStyle/>
          <a:p>
            <a:r>
              <a:rPr lang="en-US" sz="3600" b="1">
                <a:ea typeface="Calibri"/>
                <a:cs typeface="Calibri"/>
              </a:rPr>
              <a:t>Take frequent, low stakes tests practice tests</a:t>
            </a:r>
            <a:endParaRPr lang="en-US" sz="3600" b="1">
              <a:cs typeface="Calibri"/>
            </a:endParaRPr>
          </a:p>
        </p:txBody>
      </p:sp>
      <p:pic>
        <p:nvPicPr>
          <p:cNvPr id="3" name="Picture 2" descr="A screenshot of a quizlet&#10;&#10;Description automatically generated">
            <a:extLst>
              <a:ext uri="{FF2B5EF4-FFF2-40B4-BE49-F238E27FC236}">
                <a16:creationId xmlns:a16="http://schemas.microsoft.com/office/drawing/2014/main" id="{1AA6D091-5C4F-EEA7-2439-AAED3A340335}"/>
              </a:ext>
            </a:extLst>
          </p:cNvPr>
          <p:cNvPicPr>
            <a:picLocks noChangeAspect="1"/>
          </p:cNvPicPr>
          <p:nvPr/>
        </p:nvPicPr>
        <p:blipFill>
          <a:blip r:embed="rId2"/>
          <a:stretch>
            <a:fillRect/>
          </a:stretch>
        </p:blipFill>
        <p:spPr>
          <a:xfrm>
            <a:off x="277683" y="1714595"/>
            <a:ext cx="3289220" cy="3429000"/>
          </a:xfrm>
          <a:prstGeom prst="rect">
            <a:avLst/>
          </a:prstGeom>
        </p:spPr>
      </p:pic>
      <p:pic>
        <p:nvPicPr>
          <p:cNvPr id="4" name="Picture 3" descr="Educake - BESA">
            <a:extLst>
              <a:ext uri="{FF2B5EF4-FFF2-40B4-BE49-F238E27FC236}">
                <a16:creationId xmlns:a16="http://schemas.microsoft.com/office/drawing/2014/main" id="{08B57B7A-B276-2C57-4AAE-07D643860B3C}"/>
              </a:ext>
            </a:extLst>
          </p:cNvPr>
          <p:cNvPicPr>
            <a:picLocks noChangeAspect="1"/>
          </p:cNvPicPr>
          <p:nvPr/>
        </p:nvPicPr>
        <p:blipFill>
          <a:blip r:embed="rId3"/>
          <a:stretch>
            <a:fillRect/>
          </a:stretch>
        </p:blipFill>
        <p:spPr>
          <a:xfrm>
            <a:off x="4726907" y="1508212"/>
            <a:ext cx="2743199" cy="1435260"/>
          </a:xfrm>
          <a:prstGeom prst="rect">
            <a:avLst/>
          </a:prstGeom>
        </p:spPr>
      </p:pic>
      <p:pic>
        <p:nvPicPr>
          <p:cNvPr id="5" name="Picture 4" descr="Quizlet – Logos Download">
            <a:extLst>
              <a:ext uri="{FF2B5EF4-FFF2-40B4-BE49-F238E27FC236}">
                <a16:creationId xmlns:a16="http://schemas.microsoft.com/office/drawing/2014/main" id="{507E097D-3A74-BCA0-71C1-6D6C9E36E30F}"/>
              </a:ext>
            </a:extLst>
          </p:cNvPr>
          <p:cNvPicPr>
            <a:picLocks noChangeAspect="1"/>
          </p:cNvPicPr>
          <p:nvPr/>
        </p:nvPicPr>
        <p:blipFill>
          <a:blip r:embed="rId4"/>
          <a:stretch>
            <a:fillRect/>
          </a:stretch>
        </p:blipFill>
        <p:spPr>
          <a:xfrm>
            <a:off x="162426" y="1383698"/>
            <a:ext cx="2126581" cy="974863"/>
          </a:xfrm>
          <a:prstGeom prst="rect">
            <a:avLst/>
          </a:prstGeom>
        </p:spPr>
      </p:pic>
      <p:pic>
        <p:nvPicPr>
          <p:cNvPr id="6" name="Picture 5" descr="How to Use ChatGpt to Write a Scientific Research Paper? - iLovePhD">
            <a:extLst>
              <a:ext uri="{FF2B5EF4-FFF2-40B4-BE49-F238E27FC236}">
                <a16:creationId xmlns:a16="http://schemas.microsoft.com/office/drawing/2014/main" id="{2AE3AD4B-445B-CA3A-5FFB-4001D0D62C87}"/>
              </a:ext>
            </a:extLst>
          </p:cNvPr>
          <p:cNvPicPr>
            <a:picLocks noChangeAspect="1"/>
          </p:cNvPicPr>
          <p:nvPr/>
        </p:nvPicPr>
        <p:blipFill>
          <a:blip r:embed="rId5"/>
          <a:stretch>
            <a:fillRect/>
          </a:stretch>
        </p:blipFill>
        <p:spPr>
          <a:xfrm>
            <a:off x="3959894" y="3095429"/>
            <a:ext cx="2743198" cy="1539432"/>
          </a:xfrm>
          <a:prstGeom prst="rect">
            <a:avLst/>
          </a:prstGeom>
        </p:spPr>
      </p:pic>
    </p:spTree>
    <p:extLst>
      <p:ext uri="{BB962C8B-B14F-4D97-AF65-F5344CB8AC3E}">
        <p14:creationId xmlns:p14="http://schemas.microsoft.com/office/powerpoint/2010/main" val="4133916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0601-75F5-E402-26EE-96CE0BD9B962}"/>
              </a:ext>
            </a:extLst>
          </p:cNvPr>
          <p:cNvSpPr>
            <a:spLocks noGrp="1"/>
          </p:cNvSpPr>
          <p:nvPr>
            <p:ph type="title"/>
          </p:nvPr>
        </p:nvSpPr>
        <p:spPr>
          <a:xfrm>
            <a:off x="524435" y="262116"/>
            <a:ext cx="8229600" cy="857250"/>
          </a:xfrm>
        </p:spPr>
        <p:txBody>
          <a:bodyPr/>
          <a:lstStyle/>
          <a:p>
            <a:r>
              <a:rPr lang="en-GB" sz="4000">
                <a:ea typeface="Geneva"/>
                <a:cs typeface="Calibri"/>
              </a:rPr>
              <a:t>Making Revision a </a:t>
            </a:r>
            <a:r>
              <a:rPr lang="en-GB" sz="4000">
                <a:solidFill>
                  <a:schemeClr val="accent6">
                    <a:lumMod val="76000"/>
                  </a:schemeClr>
                </a:solidFill>
                <a:ea typeface="Geneva"/>
                <a:cs typeface="Calibri"/>
              </a:rPr>
              <a:t>Habit</a:t>
            </a:r>
            <a:endParaRPr lang="en-GB" sz="4000">
              <a:solidFill>
                <a:schemeClr val="accent6">
                  <a:lumMod val="76000"/>
                </a:schemeClr>
              </a:solidFill>
              <a:cs typeface="Calibri"/>
            </a:endParaRPr>
          </a:p>
        </p:txBody>
      </p:sp>
      <p:sp>
        <p:nvSpPr>
          <p:cNvPr id="4" name="TextBox 3">
            <a:extLst>
              <a:ext uri="{FF2B5EF4-FFF2-40B4-BE49-F238E27FC236}">
                <a16:creationId xmlns:a16="http://schemas.microsoft.com/office/drawing/2014/main" id="{239682FC-7A95-9266-4845-5C23CC36F495}"/>
              </a:ext>
            </a:extLst>
          </p:cNvPr>
          <p:cNvSpPr txBox="1"/>
          <p:nvPr/>
        </p:nvSpPr>
        <p:spPr>
          <a:xfrm>
            <a:off x="251951" y="3969774"/>
            <a:ext cx="2316725" cy="112456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3" name="TextBox 2">
            <a:extLst>
              <a:ext uri="{FF2B5EF4-FFF2-40B4-BE49-F238E27FC236}">
                <a16:creationId xmlns:a16="http://schemas.microsoft.com/office/drawing/2014/main" id="{BEC273EB-BF7D-79C1-6C5F-E3B06D71195E}"/>
              </a:ext>
            </a:extLst>
          </p:cNvPr>
          <p:cNvSpPr txBox="1"/>
          <p:nvPr/>
        </p:nvSpPr>
        <p:spPr>
          <a:xfrm>
            <a:off x="521785" y="1284313"/>
            <a:ext cx="8233659"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200" b="1">
                <a:solidFill>
                  <a:schemeClr val="accent6">
                    <a:lumMod val="76000"/>
                  </a:schemeClr>
                </a:solidFill>
                <a:latin typeface="Calibri"/>
                <a:ea typeface="Geneva"/>
                <a:cs typeface="Calibri"/>
              </a:rPr>
              <a:t>Make it obvious</a:t>
            </a:r>
            <a:r>
              <a:rPr lang="en-GB" sz="2200">
                <a:solidFill>
                  <a:srgbClr val="011C49"/>
                </a:solidFill>
                <a:latin typeface="Calibri"/>
                <a:ea typeface="Geneva"/>
                <a:cs typeface="Calibri"/>
              </a:rPr>
              <a:t> – set up a study space so it's easy to get started and hard to miss!</a:t>
            </a:r>
            <a:endParaRPr lang="en-GB" sz="2200">
              <a:solidFill>
                <a:srgbClr val="011C49"/>
              </a:solidFill>
              <a:cs typeface="Calibri"/>
            </a:endParaRPr>
          </a:p>
          <a:p>
            <a:pPr marL="285750" indent="-285750">
              <a:buFont typeface="Arial"/>
              <a:buChar char="•"/>
            </a:pPr>
            <a:endParaRPr lang="en-GB" sz="2200">
              <a:solidFill>
                <a:srgbClr val="011C49"/>
              </a:solidFill>
              <a:latin typeface="Calibri"/>
              <a:ea typeface="Geneva"/>
              <a:cs typeface="Calibri"/>
            </a:endParaRPr>
          </a:p>
          <a:p>
            <a:pPr marL="285750" indent="-285750">
              <a:buFont typeface="Arial"/>
              <a:buChar char="•"/>
            </a:pPr>
            <a:r>
              <a:rPr lang="en-GB" sz="2200" b="1">
                <a:solidFill>
                  <a:schemeClr val="accent6">
                    <a:lumMod val="76000"/>
                  </a:schemeClr>
                </a:solidFill>
                <a:latin typeface="Calibri"/>
                <a:ea typeface="Geneva"/>
                <a:cs typeface="Calibri"/>
              </a:rPr>
              <a:t>Make it attractive</a:t>
            </a:r>
            <a:r>
              <a:rPr lang="en-GB" sz="2200">
                <a:solidFill>
                  <a:srgbClr val="011C49"/>
                </a:solidFill>
                <a:latin typeface="Calibri"/>
                <a:ea typeface="Geneva"/>
                <a:cs typeface="Calibri"/>
              </a:rPr>
              <a:t> – give yourself a reward after every session</a:t>
            </a:r>
          </a:p>
          <a:p>
            <a:pPr marL="285750" indent="-285750">
              <a:buFont typeface="Arial"/>
              <a:buChar char="•"/>
            </a:pPr>
            <a:endParaRPr lang="en-GB" sz="2200">
              <a:solidFill>
                <a:srgbClr val="011C49"/>
              </a:solidFill>
              <a:latin typeface="Calibri"/>
              <a:ea typeface="Geneva"/>
              <a:cs typeface="Calibri"/>
            </a:endParaRPr>
          </a:p>
          <a:p>
            <a:pPr marL="285750" indent="-285750">
              <a:buFont typeface="Arial"/>
              <a:buChar char="•"/>
            </a:pPr>
            <a:r>
              <a:rPr lang="en-GB" sz="2200" b="1">
                <a:solidFill>
                  <a:schemeClr val="accent6">
                    <a:lumMod val="76000"/>
                  </a:schemeClr>
                </a:solidFill>
                <a:latin typeface="Calibri"/>
                <a:ea typeface="Geneva"/>
                <a:cs typeface="Calibri"/>
              </a:rPr>
              <a:t>Make it easy</a:t>
            </a:r>
            <a:r>
              <a:rPr lang="en-GB" sz="2200">
                <a:solidFill>
                  <a:srgbClr val="011C49"/>
                </a:solidFill>
                <a:latin typeface="Calibri"/>
                <a:ea typeface="Geneva"/>
                <a:cs typeface="Calibri"/>
              </a:rPr>
              <a:t> – have your resources to hand</a:t>
            </a:r>
            <a:endParaRPr lang="en-GB" sz="2200">
              <a:solidFill>
                <a:srgbClr val="011C49"/>
              </a:solidFill>
              <a:cs typeface="Calibri"/>
            </a:endParaRPr>
          </a:p>
          <a:p>
            <a:pPr marL="285750" indent="-285750">
              <a:buFont typeface="Arial"/>
              <a:buChar char="•"/>
            </a:pPr>
            <a:endParaRPr lang="en-GB" sz="2200">
              <a:solidFill>
                <a:srgbClr val="011C49"/>
              </a:solidFill>
              <a:latin typeface="Calibri"/>
              <a:ea typeface="Geneva"/>
              <a:cs typeface="Calibri"/>
            </a:endParaRPr>
          </a:p>
          <a:p>
            <a:pPr marL="285750" indent="-285750">
              <a:buFont typeface="Arial"/>
              <a:buChar char="•"/>
            </a:pPr>
            <a:r>
              <a:rPr lang="en-GB" sz="2200" b="1">
                <a:solidFill>
                  <a:schemeClr val="accent6">
                    <a:lumMod val="76000"/>
                  </a:schemeClr>
                </a:solidFill>
                <a:latin typeface="Calibri"/>
                <a:ea typeface="Geneva"/>
                <a:cs typeface="Calibri"/>
              </a:rPr>
              <a:t>Make it satisfying</a:t>
            </a:r>
            <a:r>
              <a:rPr lang="en-GB" sz="2200">
                <a:solidFill>
                  <a:srgbClr val="011C49"/>
                </a:solidFill>
                <a:latin typeface="Calibri"/>
                <a:ea typeface="Geneva"/>
                <a:cs typeface="Calibri"/>
              </a:rPr>
              <a:t> – day by day you can track your progress</a:t>
            </a:r>
            <a:endParaRPr lang="en-GB" sz="2200">
              <a:solidFill>
                <a:srgbClr val="011C49"/>
              </a:solidFill>
              <a:cs typeface="Calibri"/>
            </a:endParaRPr>
          </a:p>
        </p:txBody>
      </p:sp>
    </p:spTree>
    <p:extLst>
      <p:ext uri="{BB962C8B-B14F-4D97-AF65-F5344CB8AC3E}">
        <p14:creationId xmlns:p14="http://schemas.microsoft.com/office/powerpoint/2010/main" val="1950442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10679-BE4C-F5F7-182C-1764360A0D1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23D97B1-C464-FC76-9E2E-63085B6A1762}"/>
              </a:ext>
            </a:extLst>
          </p:cNvPr>
          <p:cNvPicPr>
            <a:picLocks noChangeAspect="1"/>
          </p:cNvPicPr>
          <p:nvPr/>
        </p:nvPicPr>
        <p:blipFill>
          <a:blip r:embed="rId2"/>
          <a:stretch>
            <a:fillRect/>
          </a:stretch>
        </p:blipFill>
        <p:spPr>
          <a:xfrm>
            <a:off x="180329" y="647140"/>
            <a:ext cx="4387835" cy="4370294"/>
          </a:xfrm>
          <a:prstGeom prst="rect">
            <a:avLst/>
          </a:prstGeom>
        </p:spPr>
      </p:pic>
      <p:pic>
        <p:nvPicPr>
          <p:cNvPr id="3" name="Picture 2">
            <a:extLst>
              <a:ext uri="{FF2B5EF4-FFF2-40B4-BE49-F238E27FC236}">
                <a16:creationId xmlns:a16="http://schemas.microsoft.com/office/drawing/2014/main" id="{8A1B6E7E-67B8-A4DC-7C60-4F07702CDEAE}"/>
              </a:ext>
            </a:extLst>
          </p:cNvPr>
          <p:cNvPicPr>
            <a:picLocks noChangeAspect="1"/>
          </p:cNvPicPr>
          <p:nvPr/>
        </p:nvPicPr>
        <p:blipFill>
          <a:blip r:embed="rId3"/>
          <a:stretch>
            <a:fillRect/>
          </a:stretch>
        </p:blipFill>
        <p:spPr>
          <a:xfrm>
            <a:off x="5096766" y="521073"/>
            <a:ext cx="3774600" cy="4496361"/>
          </a:xfrm>
          <a:prstGeom prst="rect">
            <a:avLst/>
          </a:prstGeom>
        </p:spPr>
      </p:pic>
      <p:sp>
        <p:nvSpPr>
          <p:cNvPr id="7" name="TextBox 6">
            <a:extLst>
              <a:ext uri="{FF2B5EF4-FFF2-40B4-BE49-F238E27FC236}">
                <a16:creationId xmlns:a16="http://schemas.microsoft.com/office/drawing/2014/main" id="{85355DF9-8690-FD8F-6F90-9CA0C22A7EFB}"/>
              </a:ext>
            </a:extLst>
          </p:cNvPr>
          <p:cNvSpPr txBox="1"/>
          <p:nvPr/>
        </p:nvSpPr>
        <p:spPr>
          <a:xfrm>
            <a:off x="1495311" y="4055286"/>
            <a:ext cx="927093" cy="394762"/>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DB84370B-59AE-02B8-8A91-CA60FED3CE96}"/>
              </a:ext>
            </a:extLst>
          </p:cNvPr>
          <p:cNvSpPr txBox="1"/>
          <p:nvPr/>
        </p:nvSpPr>
        <p:spPr>
          <a:xfrm>
            <a:off x="6233444" y="3902442"/>
            <a:ext cx="927093" cy="394762"/>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82022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897AF-F4AC-7D7A-02CC-B2C2A40DBDB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0607F7-B98A-1772-F7C1-16FDF96F84CC}"/>
              </a:ext>
            </a:extLst>
          </p:cNvPr>
          <p:cNvPicPr>
            <a:picLocks noChangeAspect="1"/>
          </p:cNvPicPr>
          <p:nvPr/>
        </p:nvPicPr>
        <p:blipFill>
          <a:blip r:embed="rId2"/>
          <a:stretch>
            <a:fillRect/>
          </a:stretch>
        </p:blipFill>
        <p:spPr>
          <a:xfrm>
            <a:off x="256196" y="326080"/>
            <a:ext cx="4522454" cy="4496361"/>
          </a:xfrm>
          <a:prstGeom prst="rect">
            <a:avLst/>
          </a:prstGeom>
        </p:spPr>
      </p:pic>
      <p:pic>
        <p:nvPicPr>
          <p:cNvPr id="5" name="Picture 4">
            <a:extLst>
              <a:ext uri="{FF2B5EF4-FFF2-40B4-BE49-F238E27FC236}">
                <a16:creationId xmlns:a16="http://schemas.microsoft.com/office/drawing/2014/main" id="{9A99E07C-5917-5CE4-33D5-92EF2524FCA6}"/>
              </a:ext>
            </a:extLst>
          </p:cNvPr>
          <p:cNvPicPr>
            <a:picLocks noChangeAspect="1"/>
          </p:cNvPicPr>
          <p:nvPr/>
        </p:nvPicPr>
        <p:blipFill>
          <a:blip r:embed="rId3"/>
          <a:stretch>
            <a:fillRect/>
          </a:stretch>
        </p:blipFill>
        <p:spPr>
          <a:xfrm>
            <a:off x="4996036" y="328058"/>
            <a:ext cx="3786304" cy="4614023"/>
          </a:xfrm>
          <a:prstGeom prst="rect">
            <a:avLst/>
          </a:prstGeom>
        </p:spPr>
      </p:pic>
      <p:sp>
        <p:nvSpPr>
          <p:cNvPr id="7" name="TextBox 6">
            <a:extLst>
              <a:ext uri="{FF2B5EF4-FFF2-40B4-BE49-F238E27FC236}">
                <a16:creationId xmlns:a16="http://schemas.microsoft.com/office/drawing/2014/main" id="{7FEAA976-8203-2A61-7F71-8F3287DF9A35}"/>
              </a:ext>
            </a:extLst>
          </p:cNvPr>
          <p:cNvSpPr txBox="1"/>
          <p:nvPr/>
        </p:nvSpPr>
        <p:spPr>
          <a:xfrm>
            <a:off x="1701877" y="3862491"/>
            <a:ext cx="927093" cy="394762"/>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8" name="TextBox 7">
            <a:extLst>
              <a:ext uri="{FF2B5EF4-FFF2-40B4-BE49-F238E27FC236}">
                <a16:creationId xmlns:a16="http://schemas.microsoft.com/office/drawing/2014/main" id="{1DEC23D5-A17D-979E-FA5B-5FFB7BF44AAD}"/>
              </a:ext>
            </a:extLst>
          </p:cNvPr>
          <p:cNvSpPr txBox="1"/>
          <p:nvPr/>
        </p:nvSpPr>
        <p:spPr>
          <a:xfrm>
            <a:off x="6418473" y="4144798"/>
            <a:ext cx="927093" cy="394762"/>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356902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FA945-2245-8E43-BF01-DD56B0C59B5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8C629B3-A95C-CBA7-A433-429AFAE0C588}"/>
              </a:ext>
            </a:extLst>
          </p:cNvPr>
          <p:cNvSpPr txBox="1"/>
          <p:nvPr/>
        </p:nvSpPr>
        <p:spPr>
          <a:xfrm>
            <a:off x="382800" y="4037342"/>
            <a:ext cx="1967830" cy="843356"/>
          </a:xfrm>
          <a:prstGeom prst="rect">
            <a:avLst/>
          </a:prstGeom>
          <a:solidFill>
            <a:srgbClr val="011C4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pic>
        <p:nvPicPr>
          <p:cNvPr id="2" name="Picture 1">
            <a:extLst>
              <a:ext uri="{FF2B5EF4-FFF2-40B4-BE49-F238E27FC236}">
                <a16:creationId xmlns:a16="http://schemas.microsoft.com/office/drawing/2014/main" id="{9D2B0069-8605-721C-A352-D3FFE275ABB0}"/>
              </a:ext>
            </a:extLst>
          </p:cNvPr>
          <p:cNvPicPr>
            <a:picLocks noChangeAspect="1"/>
          </p:cNvPicPr>
          <p:nvPr/>
        </p:nvPicPr>
        <p:blipFill>
          <a:blip r:embed="rId2"/>
          <a:srcRect/>
          <a:stretch>
            <a:fillRect/>
          </a:stretch>
        </p:blipFill>
        <p:spPr>
          <a:xfrm>
            <a:off x="1862698" y="288805"/>
            <a:ext cx="4848225" cy="4371975"/>
          </a:xfrm>
          <a:prstGeom prst="rect">
            <a:avLst/>
          </a:prstGeom>
        </p:spPr>
      </p:pic>
    </p:spTree>
    <p:extLst>
      <p:ext uri="{BB962C8B-B14F-4D97-AF65-F5344CB8AC3E}">
        <p14:creationId xmlns:p14="http://schemas.microsoft.com/office/powerpoint/2010/main" val="416377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graph&#10;&#10;AI-generated content may be incorrect.">
            <a:extLst>
              <a:ext uri="{FF2B5EF4-FFF2-40B4-BE49-F238E27FC236}">
                <a16:creationId xmlns:a16="http://schemas.microsoft.com/office/drawing/2014/main" id="{F9018040-6B46-DED1-2369-56D3FBF41CEF}"/>
              </a:ext>
            </a:extLst>
          </p:cNvPr>
          <p:cNvPicPr>
            <a:picLocks noChangeAspect="1"/>
          </p:cNvPicPr>
          <p:nvPr/>
        </p:nvPicPr>
        <p:blipFill>
          <a:blip r:embed="rId2"/>
          <a:stretch>
            <a:fillRect/>
          </a:stretch>
        </p:blipFill>
        <p:spPr>
          <a:xfrm>
            <a:off x="0" y="238049"/>
            <a:ext cx="9144000" cy="4667403"/>
          </a:xfrm>
          <a:prstGeom prst="rect">
            <a:avLst/>
          </a:prstGeom>
        </p:spPr>
      </p:pic>
    </p:spTree>
    <p:extLst>
      <p:ext uri="{BB962C8B-B14F-4D97-AF65-F5344CB8AC3E}">
        <p14:creationId xmlns:p14="http://schemas.microsoft.com/office/powerpoint/2010/main" val="790070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3359-2BD7-20B6-F11F-0682ED58F668}"/>
              </a:ext>
            </a:extLst>
          </p:cNvPr>
          <p:cNvSpPr>
            <a:spLocks noGrp="1"/>
          </p:cNvSpPr>
          <p:nvPr>
            <p:ph type="title"/>
          </p:nvPr>
        </p:nvSpPr>
        <p:spPr/>
        <p:txBody>
          <a:bodyPr/>
          <a:lstStyle/>
          <a:p>
            <a:r>
              <a:rPr lang="en-US" b="1">
                <a:solidFill>
                  <a:srgbClr val="13F047"/>
                </a:solidFill>
                <a:ea typeface="Geneva"/>
                <a:cs typeface="Calibri"/>
              </a:rPr>
              <a:t>How do you know it's working?</a:t>
            </a:r>
            <a:endParaRPr lang="en-US" b="1">
              <a:solidFill>
                <a:srgbClr val="13F047"/>
              </a:solidFill>
              <a:cs typeface="Calibri"/>
            </a:endParaRPr>
          </a:p>
        </p:txBody>
      </p:sp>
      <p:sp>
        <p:nvSpPr>
          <p:cNvPr id="3" name="Content Placeholder 2">
            <a:extLst>
              <a:ext uri="{FF2B5EF4-FFF2-40B4-BE49-F238E27FC236}">
                <a16:creationId xmlns:a16="http://schemas.microsoft.com/office/drawing/2014/main" id="{C1149AF5-8CA1-97B9-8177-D2FF132C4DBD}"/>
              </a:ext>
            </a:extLst>
          </p:cNvPr>
          <p:cNvSpPr>
            <a:spLocks noGrp="1"/>
          </p:cNvSpPr>
          <p:nvPr>
            <p:ph idx="1"/>
          </p:nvPr>
        </p:nvSpPr>
        <p:spPr/>
        <p:txBody>
          <a:bodyPr/>
          <a:lstStyle/>
          <a:p>
            <a:r>
              <a:rPr lang="en-US">
                <a:ea typeface="Geneva"/>
                <a:cs typeface="Calibri"/>
              </a:rPr>
              <a:t>Mock Exams – November &amp; March</a:t>
            </a:r>
            <a:endParaRPr lang="en-US">
              <a:cs typeface="Calibri"/>
            </a:endParaRPr>
          </a:p>
          <a:p>
            <a:r>
              <a:rPr lang="en-US">
                <a:ea typeface="Geneva"/>
                <a:cs typeface="Calibri"/>
              </a:rPr>
              <a:t>Parents' Evening – 15 December &amp; 24 March</a:t>
            </a:r>
          </a:p>
          <a:p>
            <a:r>
              <a:rPr lang="en-US">
                <a:ea typeface="Geneva"/>
                <a:cs typeface="Calibri"/>
              </a:rPr>
              <a:t>Reports – November, January, April</a:t>
            </a:r>
          </a:p>
          <a:p>
            <a:pPr marL="0" indent="0">
              <a:buNone/>
            </a:pPr>
            <a:r>
              <a:rPr lang="en-US" sz="1600">
                <a:ea typeface="Geneva"/>
                <a:cs typeface="Calibri"/>
              </a:rPr>
              <a:t>   </a:t>
            </a:r>
          </a:p>
          <a:p>
            <a:pPr marL="0" indent="0">
              <a:buNone/>
            </a:pPr>
            <a:r>
              <a:rPr lang="en-US" sz="2800" b="1">
                <a:solidFill>
                  <a:srgbClr val="13F047"/>
                </a:solidFill>
                <a:ea typeface="Geneva"/>
                <a:cs typeface="Calibri"/>
              </a:rPr>
              <a:t>Exams commence Monday 10 May 2027 – 23 June</a:t>
            </a:r>
            <a:endParaRPr lang="en-US" sz="2800" b="1">
              <a:solidFill>
                <a:srgbClr val="13F047"/>
              </a:solidFill>
              <a:cs typeface="Calibri"/>
            </a:endParaRPr>
          </a:p>
        </p:txBody>
      </p:sp>
    </p:spTree>
    <p:extLst>
      <p:ext uri="{BB962C8B-B14F-4D97-AF65-F5344CB8AC3E}">
        <p14:creationId xmlns:p14="http://schemas.microsoft.com/office/powerpoint/2010/main" val="3029883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arental Advisory Explicit Content - Parental Guidance Logo Png,Parental Advisory Sticker Png - free transparent png images - pngaaa.com">
            <a:extLst>
              <a:ext uri="{FF2B5EF4-FFF2-40B4-BE49-F238E27FC236}">
                <a16:creationId xmlns:a16="http://schemas.microsoft.com/office/drawing/2014/main" id="{2313A046-C608-C9C1-31C6-36EB84B7D575}"/>
              </a:ext>
            </a:extLst>
          </p:cNvPr>
          <p:cNvPicPr>
            <a:picLocks noChangeAspect="1"/>
          </p:cNvPicPr>
          <p:nvPr/>
        </p:nvPicPr>
        <p:blipFill>
          <a:blip r:embed="rId2"/>
          <a:stretch>
            <a:fillRect/>
          </a:stretch>
        </p:blipFill>
        <p:spPr>
          <a:xfrm>
            <a:off x="340043" y="352425"/>
            <a:ext cx="4638675" cy="3905250"/>
          </a:xfrm>
          <a:prstGeom prst="rect">
            <a:avLst/>
          </a:prstGeom>
        </p:spPr>
      </p:pic>
      <p:pic>
        <p:nvPicPr>
          <p:cNvPr id="2" name="Picture 1" descr="Parental Advisory Logo PNG Vectors Free Download">
            <a:extLst>
              <a:ext uri="{FF2B5EF4-FFF2-40B4-BE49-F238E27FC236}">
                <a16:creationId xmlns:a16="http://schemas.microsoft.com/office/drawing/2014/main" id="{4A73FE2D-7756-D4DC-36C8-20A534CCD050}"/>
              </a:ext>
            </a:extLst>
          </p:cNvPr>
          <p:cNvPicPr>
            <a:picLocks noChangeAspect="1"/>
          </p:cNvPicPr>
          <p:nvPr/>
        </p:nvPicPr>
        <p:blipFill>
          <a:blip r:embed="rId3"/>
          <a:stretch>
            <a:fillRect/>
          </a:stretch>
        </p:blipFill>
        <p:spPr>
          <a:xfrm>
            <a:off x="4850130" y="205740"/>
            <a:ext cx="3764280" cy="3764280"/>
          </a:xfrm>
          <a:prstGeom prst="rect">
            <a:avLst/>
          </a:prstGeom>
        </p:spPr>
      </p:pic>
    </p:spTree>
    <p:extLst>
      <p:ext uri="{BB962C8B-B14F-4D97-AF65-F5344CB8AC3E}">
        <p14:creationId xmlns:p14="http://schemas.microsoft.com/office/powerpoint/2010/main" val="54204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96A2-1D75-4618-8115-381FB068D314}"/>
              </a:ext>
            </a:extLst>
          </p:cNvPr>
          <p:cNvSpPr>
            <a:spLocks noGrp="1"/>
          </p:cNvSpPr>
          <p:nvPr>
            <p:ph type="title"/>
          </p:nvPr>
        </p:nvSpPr>
        <p:spPr>
          <a:xfrm>
            <a:off x="1459886" y="87474"/>
            <a:ext cx="6172200" cy="698427"/>
          </a:xfrm>
        </p:spPr>
        <p:txBody>
          <a:bodyPr/>
          <a:lstStyle/>
          <a:p>
            <a:r>
              <a:rPr lang="en-US" b="1">
                <a:ea typeface="Geneva"/>
              </a:rPr>
              <a:t>Supporting your child…</a:t>
            </a:r>
            <a:endParaRPr lang="en-GB" b="1">
              <a:ea typeface="Geneva"/>
            </a:endParaRPr>
          </a:p>
        </p:txBody>
      </p:sp>
      <p:sp>
        <p:nvSpPr>
          <p:cNvPr id="3" name="Content Placeholder 2">
            <a:extLst>
              <a:ext uri="{FF2B5EF4-FFF2-40B4-BE49-F238E27FC236}">
                <a16:creationId xmlns:a16="http://schemas.microsoft.com/office/drawing/2014/main" id="{A4F0F87E-24C9-491C-815D-05A49B450D8D}"/>
              </a:ext>
            </a:extLst>
          </p:cNvPr>
          <p:cNvSpPr>
            <a:spLocks noGrp="1"/>
          </p:cNvSpPr>
          <p:nvPr>
            <p:ph idx="1"/>
          </p:nvPr>
        </p:nvSpPr>
        <p:spPr>
          <a:xfrm>
            <a:off x="510358" y="996777"/>
            <a:ext cx="7561984" cy="3402378"/>
          </a:xfrm>
        </p:spPr>
        <p:txBody>
          <a:bodyPr/>
          <a:lstStyle/>
          <a:p>
            <a:r>
              <a:rPr lang="en-US" sz="2400">
                <a:ea typeface="Geneva"/>
              </a:rPr>
              <a:t>Balance: challenge and support</a:t>
            </a:r>
            <a:endParaRPr lang="en-US" sz="2400">
              <a:ea typeface="Geneva"/>
              <a:cs typeface="Calibri"/>
            </a:endParaRPr>
          </a:p>
          <a:p>
            <a:r>
              <a:rPr lang="en-US" sz="2400">
                <a:ea typeface="Geneva"/>
              </a:rPr>
              <a:t>Nagging = retreat!</a:t>
            </a:r>
            <a:endParaRPr lang="en-US" sz="2400">
              <a:ea typeface="Geneva"/>
              <a:cs typeface="Calibri"/>
            </a:endParaRPr>
          </a:p>
          <a:p>
            <a:r>
              <a:rPr lang="en-US" sz="2400">
                <a:ea typeface="Geneva"/>
              </a:rPr>
              <a:t>Encourage routine</a:t>
            </a:r>
            <a:endParaRPr lang="en-US" sz="2400">
              <a:ea typeface="Geneva"/>
              <a:cs typeface="Calibri"/>
            </a:endParaRPr>
          </a:p>
          <a:p>
            <a:r>
              <a:rPr lang="en-US" sz="2400" err="1">
                <a:ea typeface="Geneva"/>
              </a:rPr>
              <a:t>Minimise</a:t>
            </a:r>
            <a:r>
              <a:rPr lang="en-US" sz="2400">
                <a:ea typeface="Geneva"/>
              </a:rPr>
              <a:t> distractions</a:t>
            </a:r>
            <a:endParaRPr lang="en-US" sz="2400">
              <a:ea typeface="Geneva"/>
              <a:cs typeface="Calibri"/>
            </a:endParaRPr>
          </a:p>
          <a:p>
            <a:r>
              <a:rPr lang="en-US" sz="2400">
                <a:ea typeface="Geneva"/>
              </a:rPr>
              <a:t>Show an interest: let them teach you and quiz them!</a:t>
            </a:r>
            <a:endParaRPr lang="en-US" sz="2400">
              <a:ea typeface="Geneva"/>
              <a:cs typeface="Calibri"/>
            </a:endParaRPr>
          </a:p>
          <a:p>
            <a:r>
              <a:rPr lang="en-US" sz="2400">
                <a:ea typeface="Geneva"/>
              </a:rPr>
              <a:t>Build in rewards: short and long term</a:t>
            </a:r>
            <a:endParaRPr lang="en-US" sz="2400">
              <a:ea typeface="Geneva"/>
              <a:cs typeface="Calibri"/>
            </a:endParaRPr>
          </a:p>
          <a:p>
            <a:endParaRPr lang="en-GB"/>
          </a:p>
        </p:txBody>
      </p:sp>
    </p:spTree>
    <p:extLst>
      <p:ext uri="{BB962C8B-B14F-4D97-AF65-F5344CB8AC3E}">
        <p14:creationId xmlns:p14="http://schemas.microsoft.com/office/powerpoint/2010/main" val="203097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E7877-D3B4-1676-5477-6E16087CCA5D}"/>
              </a:ext>
            </a:extLst>
          </p:cNvPr>
          <p:cNvSpPr>
            <a:spLocks noGrp="1"/>
          </p:cNvSpPr>
          <p:nvPr>
            <p:ph type="ctrTitle"/>
          </p:nvPr>
        </p:nvSpPr>
        <p:spPr>
          <a:xfrm>
            <a:off x="685800" y="1066191"/>
            <a:ext cx="7772400" cy="1102519"/>
          </a:xfrm>
        </p:spPr>
        <p:txBody>
          <a:bodyPr/>
          <a:lstStyle/>
          <a:p>
            <a:r>
              <a:rPr lang="en-GB">
                <a:ea typeface="Geneva"/>
                <a:cs typeface="Calibri"/>
              </a:rPr>
              <a:t>Thank You</a:t>
            </a:r>
            <a:endParaRPr lang="en-GB"/>
          </a:p>
        </p:txBody>
      </p:sp>
      <p:sp>
        <p:nvSpPr>
          <p:cNvPr id="3" name="Subtitle 2">
            <a:extLst>
              <a:ext uri="{FF2B5EF4-FFF2-40B4-BE49-F238E27FC236}">
                <a16:creationId xmlns:a16="http://schemas.microsoft.com/office/drawing/2014/main" id="{874376FB-8FF3-AEAD-6C7F-8DCB59C2DF7F}"/>
              </a:ext>
            </a:extLst>
          </p:cNvPr>
          <p:cNvSpPr>
            <a:spLocks noGrp="1"/>
          </p:cNvSpPr>
          <p:nvPr>
            <p:ph type="subTitle" idx="1"/>
          </p:nvPr>
        </p:nvSpPr>
        <p:spPr>
          <a:xfrm>
            <a:off x="1371600" y="2389667"/>
            <a:ext cx="6400800" cy="1314450"/>
          </a:xfrm>
        </p:spPr>
        <p:txBody>
          <a:bodyPr/>
          <a:lstStyle/>
          <a:p>
            <a:r>
              <a:rPr lang="en-GB">
                <a:ea typeface="Geneva"/>
                <a:cs typeface="Calibri"/>
              </a:rPr>
              <a:t>Slides will be available on the school website</a:t>
            </a:r>
            <a:endParaRPr lang="en-GB"/>
          </a:p>
        </p:txBody>
      </p:sp>
    </p:spTree>
    <p:extLst>
      <p:ext uri="{BB962C8B-B14F-4D97-AF65-F5344CB8AC3E}">
        <p14:creationId xmlns:p14="http://schemas.microsoft.com/office/powerpoint/2010/main" val="2777814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EC63E1E5F4974FAD690CCEE85E2E64" ma:contentTypeVersion="11" ma:contentTypeDescription="Create a new document." ma:contentTypeScope="" ma:versionID="6c6b2808dea194f78d5abe29e089b58b">
  <xsd:schema xmlns:xsd="http://www.w3.org/2001/XMLSchema" xmlns:xs="http://www.w3.org/2001/XMLSchema" xmlns:p="http://schemas.microsoft.com/office/2006/metadata/properties" xmlns:ns2="2d1e0c98-7905-419a-8a27-0eb4be4d254c" xmlns:ns3="c6f0243b-d933-453e-b3db-a58101c7cb7d" targetNamespace="http://schemas.microsoft.com/office/2006/metadata/properties" ma:root="true" ma:fieldsID="c30a5319d88468acb9dc014f016720b8" ns2:_="" ns3:_="">
    <xsd:import namespace="2d1e0c98-7905-419a-8a27-0eb4be4d254c"/>
    <xsd:import namespace="c6f0243b-d933-453e-b3db-a58101c7cb7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1e0c98-7905-419a-8a27-0eb4be4d25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6fb0798-4322-4503-9a9e-ec0273e624c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f0243b-d933-453e-b3db-a58101c7cb7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0e129e4-a077-469b-a013-eb905cc3890e}" ma:internalName="TaxCatchAll" ma:showField="CatchAllData" ma:web="c6f0243b-d933-453e-b3db-a58101c7cb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d1e0c98-7905-419a-8a27-0eb4be4d254c">
      <Terms xmlns="http://schemas.microsoft.com/office/infopath/2007/PartnerControls"/>
    </lcf76f155ced4ddcb4097134ff3c332f>
    <TaxCatchAll xmlns="c6f0243b-d933-453e-b3db-a58101c7cb7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F76D1B-7A55-489C-899A-89A8B79F417B}">
  <ds:schemaRefs>
    <ds:schemaRef ds:uri="2d1e0c98-7905-419a-8a27-0eb4be4d254c"/>
    <ds:schemaRef ds:uri="c6f0243b-d933-453e-b3db-a58101c7cb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60E0CE1-D7B8-4998-97F2-90CD616E9C27}">
  <ds:schemaRefs>
    <ds:schemaRef ds:uri="2d1e0c98-7905-419a-8a27-0eb4be4d254c"/>
    <ds:schemaRef ds:uri="c6f0243b-d933-453e-b3db-a58101c7cb7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B68F665-761B-468D-B94F-CDBA25241D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30</Slides>
  <Notes>0</Notes>
  <HiddenSlides>0</HiddenSlides>
  <ScaleCrop>false</ScaleCrop>
  <HeadingPairs>
    <vt:vector size="4" baseType="variant">
      <vt:variant>
        <vt:lpstr>Theme</vt:lpstr>
      </vt:variant>
      <vt:variant>
        <vt:i4>3</vt:i4>
      </vt:variant>
      <vt:variant>
        <vt:lpstr>Slide Titles</vt:lpstr>
      </vt:variant>
      <vt:variant>
        <vt:i4>30</vt:i4>
      </vt:variant>
    </vt:vector>
  </HeadingPairs>
  <TitlesOfParts>
    <vt:vector size="33" baseType="lpstr">
      <vt:lpstr>Office Theme</vt:lpstr>
      <vt:lpstr>Office Theme</vt:lpstr>
      <vt:lpstr>1_Office Theme</vt:lpstr>
      <vt:lpstr>Welcome  Year 11 Study Skills</vt:lpstr>
      <vt:lpstr>PowerPoint Presentation</vt:lpstr>
      <vt:lpstr>PowerPoint Presentation</vt:lpstr>
      <vt:lpstr>PowerPoint Presentation</vt:lpstr>
      <vt:lpstr>Getting into a routine at home</vt:lpstr>
      <vt:lpstr>PowerPoint Presentation</vt:lpstr>
      <vt:lpstr>PowerPoint Presentation</vt:lpstr>
      <vt:lpstr>PowerPoint Presentation</vt:lpstr>
      <vt:lpstr>Forgetting Curve</vt:lpstr>
      <vt:lpstr>PowerPoint Presentation</vt:lpstr>
      <vt:lpstr>PowerPoint Presentation</vt:lpstr>
      <vt:lpstr>November Mocks Practical subjects will have mocks before Christmas and will be advised separately</vt:lpstr>
      <vt:lpstr>PowerPoint Presentation</vt:lpstr>
      <vt:lpstr>PowerPoint Presentation</vt:lpstr>
      <vt:lpstr>The biggest revision fails ….</vt:lpstr>
      <vt:lpstr>And passively watching revision videos</vt:lpstr>
      <vt:lpstr>So … what works better?</vt:lpstr>
      <vt:lpstr>BLURTING!</vt:lpstr>
      <vt:lpstr>PowerPoint Presentation</vt:lpstr>
      <vt:lpstr>Explain the material to yourself and others</vt:lpstr>
      <vt:lpstr>Take frequent, low stakes tests practice tests</vt:lpstr>
      <vt:lpstr>Making Revision a Habit</vt:lpstr>
      <vt:lpstr>PowerPoint Presentation</vt:lpstr>
      <vt:lpstr>PowerPoint Presentation</vt:lpstr>
      <vt:lpstr>PowerPoint Presentation</vt:lpstr>
      <vt:lpstr>PowerPoint Presentation</vt:lpstr>
      <vt:lpstr>How do you know it's working?</vt:lpstr>
      <vt:lpstr>PowerPoint Presentation</vt:lpstr>
      <vt:lpstr>Supporting your child…</vt:lpstr>
      <vt:lpstr>Thank You</vt:lpstr>
    </vt:vector>
  </TitlesOfParts>
  <Company>RYE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RYE</dc:creator>
  <cp:revision>61</cp:revision>
  <dcterms:created xsi:type="dcterms:W3CDTF">2023-08-30T11:04:00Z</dcterms:created>
  <dcterms:modified xsi:type="dcterms:W3CDTF">2026-10-15T13:49:10Z</dcterms:modified>
</cp:coreProperties>
</file>