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04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Liwq5BVqKJ1Os4Se6P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EC155A-EBA6-4B22-8C20-E101C34ABB89}"/>
              </a:ext>
            </a:extLst>
          </p:cNvPr>
          <p:cNvSpPr/>
          <p:nvPr/>
        </p:nvSpPr>
        <p:spPr>
          <a:xfrm>
            <a:off x="8176437" y="4742121"/>
            <a:ext cx="967563" cy="40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Liws8owWP8u_4SYQWR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C768B7-C303-4A21-AF5B-9B46010175E3}"/>
              </a:ext>
            </a:extLst>
          </p:cNvPr>
          <p:cNvSpPr/>
          <p:nvPr/>
        </p:nvSpPr>
        <p:spPr>
          <a:xfrm>
            <a:off x="8112642" y="4731488"/>
            <a:ext cx="1031358" cy="4120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4a5ad9c-6872-41f0-b818-7d6b0653400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7191c3-469d-40eb-a1d9-a360cc50506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8c8fc51-a605-44f2-84c3-671871a61a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LiwqiUZVrqaE55TaIv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E8890-96C0-4793-A7BA-F6F6A943B446}"/>
              </a:ext>
            </a:extLst>
          </p:cNvPr>
          <p:cNvSpPr/>
          <p:nvPr/>
        </p:nvSpPr>
        <p:spPr>
          <a:xfrm>
            <a:off x="8176437" y="4742121"/>
            <a:ext cx="967563" cy="40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6482b1-dde4-422b-bd0b-bd2b4fc585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3315049-91b2-4e69-b173-fe8e007c7ae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291145-EEEA-4542-A339-6F808B26CC68}"/>
              </a:ext>
            </a:extLst>
          </p:cNvPr>
          <p:cNvSpPr/>
          <p:nvPr/>
        </p:nvSpPr>
        <p:spPr>
          <a:xfrm>
            <a:off x="8176437" y="4742121"/>
            <a:ext cx="967563" cy="40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1d4e97-2364-4289-b6be-d8fcb2cef83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42632ff-57cc-4827-9907-58683a71fb2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3E8BA4-35B3-4FD5-9BE5-DC6D5787B161}"/>
              </a:ext>
            </a:extLst>
          </p:cNvPr>
          <p:cNvSpPr/>
          <p:nvPr/>
        </p:nvSpPr>
        <p:spPr>
          <a:xfrm>
            <a:off x="4423144" y="3710764"/>
            <a:ext cx="574158" cy="6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50F4F-BB38-453D-BF56-76476044F995}"/>
              </a:ext>
            </a:extLst>
          </p:cNvPr>
          <p:cNvSpPr/>
          <p:nvPr/>
        </p:nvSpPr>
        <p:spPr>
          <a:xfrm>
            <a:off x="6783572" y="3476838"/>
            <a:ext cx="574158" cy="6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6fa8a1-8d5f-4d06-be2d-e9d7972dc8a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873ab9-e5a9-4e6b-8a1c-f98fea1f24a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201AA-4B50-4D1E-B216-3AC09E54A0B1}"/>
              </a:ext>
            </a:extLst>
          </p:cNvPr>
          <p:cNvSpPr/>
          <p:nvPr/>
        </p:nvSpPr>
        <p:spPr>
          <a:xfrm>
            <a:off x="8176438" y="4837814"/>
            <a:ext cx="871870" cy="1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On-screen Show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Darren Stillman</cp:lastModifiedBy>
  <cp:revision>2</cp:revision>
  <dcterms:created xsi:type="dcterms:W3CDTF">2022-03-08T16:46:20Z</dcterms:created>
  <dcterms:modified xsi:type="dcterms:W3CDTF">2022-03-08T16:52:02Z</dcterms:modified>
</cp:coreProperties>
</file>