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27" r:id="rId2"/>
    <p:sldId id="428" r:id="rId3"/>
  </p:sldIdLst>
  <p:sldSz cx="9906000" cy="6858000" type="A4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41313" indent="115888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682625" indent="231775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5525" indent="346075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66838" indent="461963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777777"/>
    <a:srgbClr val="CCCC00"/>
    <a:srgbClr val="FFFF66"/>
    <a:srgbClr val="FF3300"/>
    <a:srgbClr val="CCFF66"/>
    <a:srgbClr val="3399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51" autoAdjust="0"/>
    <p:restoredTop sz="94434" autoAdjust="0"/>
  </p:normalViewPr>
  <p:slideViewPr>
    <p:cSldViewPr>
      <p:cViewPr varScale="1">
        <p:scale>
          <a:sx n="74" d="100"/>
          <a:sy n="74" d="100"/>
        </p:scale>
        <p:origin x="276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fld id="{B4102F87-7A46-44FD-A552-3622D6C1553E}" type="datetimeFigureOut">
              <a:rPr lang="en-GB" smtClean="0"/>
              <a:t>21/01/21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4" rIns="91426" bIns="457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90"/>
            <a:ext cx="5438775" cy="3908425"/>
          </a:xfrm>
          <a:prstGeom prst="rect">
            <a:avLst/>
          </a:prstGeom>
        </p:spPr>
        <p:txBody>
          <a:bodyPr vert="horz" lIns="91426" tIns="45714" rIns="91426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E167EB32-D808-4671-A67F-38B2B20C3F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608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197" y="2130653"/>
            <a:ext cx="8419609" cy="14695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6393" y="3885975"/>
            <a:ext cx="6933216" cy="1753054"/>
          </a:xfrm>
        </p:spPr>
        <p:txBody>
          <a:bodyPr/>
          <a:lstStyle>
            <a:lvl1pPr marL="0" indent="0" algn="ctr">
              <a:buNone/>
              <a:defRPr/>
            </a:lvl1pPr>
            <a:lvl2pPr marL="342077" indent="0" algn="ctr">
              <a:buNone/>
              <a:defRPr/>
            </a:lvl2pPr>
            <a:lvl3pPr marL="684154" indent="0" algn="ctr">
              <a:buNone/>
              <a:defRPr/>
            </a:lvl3pPr>
            <a:lvl4pPr marL="1026231" indent="0" algn="ctr">
              <a:buNone/>
              <a:defRPr/>
            </a:lvl4pPr>
            <a:lvl5pPr marL="1368308" indent="0" algn="ctr">
              <a:buNone/>
              <a:defRPr/>
            </a:lvl5pPr>
            <a:lvl6pPr marL="1710385" indent="0" algn="ctr">
              <a:buNone/>
              <a:defRPr/>
            </a:lvl6pPr>
            <a:lvl7pPr marL="2052462" indent="0" algn="ctr">
              <a:buNone/>
              <a:defRPr/>
            </a:lvl7pPr>
            <a:lvl8pPr marL="2394539" indent="0" algn="ctr">
              <a:buNone/>
              <a:defRPr/>
            </a:lvl8pPr>
            <a:lvl9pPr marL="273661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6EA98-9039-4F44-BCC3-619BD54C39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B39B5-8894-4CA0-8563-0369F929FA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2588" y="274411"/>
            <a:ext cx="2228359" cy="5852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060" y="274411"/>
            <a:ext cx="6569603" cy="58522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124EE-13B8-4ADD-97D7-2542F89D6A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056" y="274411"/>
            <a:ext cx="8915891" cy="58522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F26F2-92F4-477A-87F8-FB5F8030FF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 bwMode="auto">
          <a:xfrm>
            <a:off x="214312" y="142878"/>
            <a:ext cx="9453562" cy="65008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279525">
              <a:defRPr/>
            </a:pPr>
            <a:endParaRPr lang="en-US" sz="2500">
              <a:cs typeface="+mn-cs"/>
            </a:endParaRPr>
          </a:p>
        </p:txBody>
      </p:sp>
      <p:cxnSp>
        <p:nvCxnSpPr>
          <p:cNvPr id="3" name="Straight Connector 8"/>
          <p:cNvCxnSpPr>
            <a:cxnSpLocks noChangeShapeType="1"/>
          </p:cNvCxnSpPr>
          <p:nvPr userDrawn="1"/>
        </p:nvCxnSpPr>
        <p:spPr bwMode="auto">
          <a:xfrm>
            <a:off x="238127" y="6215063"/>
            <a:ext cx="9429749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" name="Rectangle 11"/>
          <p:cNvSpPr/>
          <p:nvPr userDrawn="1"/>
        </p:nvSpPr>
        <p:spPr bwMode="auto">
          <a:xfrm>
            <a:off x="9024938" y="142875"/>
            <a:ext cx="642937" cy="571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279525">
              <a:defRPr/>
            </a:pPr>
            <a:endParaRPr lang="en-US" sz="2500">
              <a:cs typeface="+mn-cs"/>
            </a:endParaRPr>
          </a:p>
        </p:txBody>
      </p:sp>
      <p:sp>
        <p:nvSpPr>
          <p:cNvPr id="9" name="TextBox 14"/>
          <p:cNvSpPr txBox="1"/>
          <p:nvPr userDrawn="1"/>
        </p:nvSpPr>
        <p:spPr>
          <a:xfrm>
            <a:off x="238129" y="6224591"/>
            <a:ext cx="50006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200" dirty="0">
                <a:cs typeface="+mn-cs"/>
              </a:rPr>
              <a:t>How can I improve my work and make progress?</a:t>
            </a:r>
            <a:endParaRPr lang="en-US" sz="1200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447"/>
            <a:ext cx="8419609" cy="136298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262"/>
            <a:ext cx="8419609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077" indent="0">
              <a:buNone/>
              <a:defRPr sz="1300"/>
            </a:lvl2pPr>
            <a:lvl3pPr marL="684154" indent="0">
              <a:buNone/>
              <a:defRPr sz="1200"/>
            </a:lvl3pPr>
            <a:lvl4pPr marL="1026231" indent="0">
              <a:buNone/>
              <a:defRPr sz="1000"/>
            </a:lvl4pPr>
            <a:lvl5pPr marL="1368308" indent="0">
              <a:buNone/>
              <a:defRPr sz="1000"/>
            </a:lvl5pPr>
            <a:lvl6pPr marL="1710385" indent="0">
              <a:buNone/>
              <a:defRPr sz="1000"/>
            </a:lvl6pPr>
            <a:lvl7pPr marL="2052462" indent="0">
              <a:buNone/>
              <a:defRPr sz="1000"/>
            </a:lvl7pPr>
            <a:lvl8pPr marL="2394539" indent="0">
              <a:buNone/>
              <a:defRPr sz="1000"/>
            </a:lvl8pPr>
            <a:lvl9pPr marL="273661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898AA-50D6-4A42-8C62-B27DE314E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056" y="1599974"/>
            <a:ext cx="4398980" cy="452664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1964" y="1599974"/>
            <a:ext cx="4398982" cy="452664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FFF31-D7F1-44F3-9F56-EE17AE8B85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056" y="1535339"/>
            <a:ext cx="4376869" cy="63953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077" indent="0">
              <a:buNone/>
              <a:defRPr sz="1500" b="1"/>
            </a:lvl2pPr>
            <a:lvl3pPr marL="684154" indent="0">
              <a:buNone/>
              <a:defRPr sz="1300" b="1"/>
            </a:lvl3pPr>
            <a:lvl4pPr marL="1026231" indent="0">
              <a:buNone/>
              <a:defRPr sz="1200" b="1"/>
            </a:lvl4pPr>
            <a:lvl5pPr marL="1368308" indent="0">
              <a:buNone/>
              <a:defRPr sz="1200" b="1"/>
            </a:lvl5pPr>
            <a:lvl6pPr marL="1710385" indent="0">
              <a:buNone/>
              <a:defRPr sz="1200" b="1"/>
            </a:lvl6pPr>
            <a:lvl7pPr marL="2052462" indent="0">
              <a:buNone/>
              <a:defRPr sz="1200" b="1"/>
            </a:lvl7pPr>
            <a:lvl8pPr marL="2394539" indent="0">
              <a:buNone/>
              <a:defRPr sz="1200" b="1"/>
            </a:lvl8pPr>
            <a:lvl9pPr marL="2736616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056" y="2174875"/>
            <a:ext cx="4376869" cy="395174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1620" y="1535339"/>
            <a:ext cx="4379327" cy="63953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077" indent="0">
              <a:buNone/>
              <a:defRPr sz="1500" b="1"/>
            </a:lvl2pPr>
            <a:lvl3pPr marL="684154" indent="0">
              <a:buNone/>
              <a:defRPr sz="1300" b="1"/>
            </a:lvl3pPr>
            <a:lvl4pPr marL="1026231" indent="0">
              <a:buNone/>
              <a:defRPr sz="1200" b="1"/>
            </a:lvl4pPr>
            <a:lvl5pPr marL="1368308" indent="0">
              <a:buNone/>
              <a:defRPr sz="1200" b="1"/>
            </a:lvl5pPr>
            <a:lvl6pPr marL="1710385" indent="0">
              <a:buNone/>
              <a:defRPr sz="1200" b="1"/>
            </a:lvl6pPr>
            <a:lvl7pPr marL="2052462" indent="0">
              <a:buNone/>
              <a:defRPr sz="1200" b="1"/>
            </a:lvl7pPr>
            <a:lvl8pPr marL="2394539" indent="0">
              <a:buNone/>
              <a:defRPr sz="1200" b="1"/>
            </a:lvl8pPr>
            <a:lvl9pPr marL="2736616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1620" y="2174875"/>
            <a:ext cx="4379327" cy="395174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7D074-9BC6-41E8-A3CF-8485A64626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58E01-9985-49AF-9073-F5D04875A1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4764A-15BA-492F-A42F-065905782F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57" y="273278"/>
            <a:ext cx="3259005" cy="1162276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217" y="273281"/>
            <a:ext cx="5537728" cy="585333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057" y="1435555"/>
            <a:ext cx="3259005" cy="4691063"/>
          </a:xfrm>
        </p:spPr>
        <p:txBody>
          <a:bodyPr/>
          <a:lstStyle>
            <a:lvl1pPr marL="0" indent="0">
              <a:buNone/>
              <a:defRPr sz="1000"/>
            </a:lvl1pPr>
            <a:lvl2pPr marL="342077" indent="0">
              <a:buNone/>
              <a:defRPr sz="900"/>
            </a:lvl2pPr>
            <a:lvl3pPr marL="684154" indent="0">
              <a:buNone/>
              <a:defRPr sz="700"/>
            </a:lvl3pPr>
            <a:lvl4pPr marL="1026231" indent="0">
              <a:buNone/>
              <a:defRPr sz="700"/>
            </a:lvl4pPr>
            <a:lvl5pPr marL="1368308" indent="0">
              <a:buNone/>
              <a:defRPr sz="700"/>
            </a:lvl5pPr>
            <a:lvl6pPr marL="1710385" indent="0">
              <a:buNone/>
              <a:defRPr sz="700"/>
            </a:lvl6pPr>
            <a:lvl7pPr marL="2052462" indent="0">
              <a:buNone/>
              <a:defRPr sz="700"/>
            </a:lvl7pPr>
            <a:lvl8pPr marL="2394539" indent="0">
              <a:buNone/>
              <a:defRPr sz="700"/>
            </a:lvl8pPr>
            <a:lvl9pPr marL="273661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84D2C-DE82-4B9E-B4A7-1878EC429E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138" y="4801057"/>
            <a:ext cx="5943109" cy="56583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2138" y="612323"/>
            <a:ext cx="5943109" cy="4115027"/>
          </a:xfrm>
        </p:spPr>
        <p:txBody>
          <a:bodyPr/>
          <a:lstStyle>
            <a:lvl1pPr marL="0" indent="0">
              <a:buNone/>
              <a:defRPr sz="2400"/>
            </a:lvl1pPr>
            <a:lvl2pPr marL="342077" indent="0">
              <a:buNone/>
              <a:defRPr sz="2100"/>
            </a:lvl2pPr>
            <a:lvl3pPr marL="684154" indent="0">
              <a:buNone/>
              <a:defRPr sz="1800"/>
            </a:lvl3pPr>
            <a:lvl4pPr marL="1026231" indent="0">
              <a:buNone/>
              <a:defRPr sz="1500"/>
            </a:lvl4pPr>
            <a:lvl5pPr marL="1368308" indent="0">
              <a:buNone/>
              <a:defRPr sz="1500"/>
            </a:lvl5pPr>
            <a:lvl6pPr marL="1710385" indent="0">
              <a:buNone/>
              <a:defRPr sz="1500"/>
            </a:lvl6pPr>
            <a:lvl7pPr marL="2052462" indent="0">
              <a:buNone/>
              <a:defRPr sz="1500"/>
            </a:lvl7pPr>
            <a:lvl8pPr marL="2394539" indent="0">
              <a:buNone/>
              <a:defRPr sz="1500"/>
            </a:lvl8pPr>
            <a:lvl9pPr marL="2736616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138" y="5366885"/>
            <a:ext cx="5943109" cy="805089"/>
          </a:xfrm>
        </p:spPr>
        <p:txBody>
          <a:bodyPr/>
          <a:lstStyle>
            <a:lvl1pPr marL="0" indent="0">
              <a:buNone/>
              <a:defRPr sz="1000"/>
            </a:lvl1pPr>
            <a:lvl2pPr marL="342077" indent="0">
              <a:buNone/>
              <a:defRPr sz="900"/>
            </a:lvl2pPr>
            <a:lvl3pPr marL="684154" indent="0">
              <a:buNone/>
              <a:defRPr sz="700"/>
            </a:lvl3pPr>
            <a:lvl4pPr marL="1026231" indent="0">
              <a:buNone/>
              <a:defRPr sz="700"/>
            </a:lvl4pPr>
            <a:lvl5pPr marL="1368308" indent="0">
              <a:buNone/>
              <a:defRPr sz="700"/>
            </a:lvl5pPr>
            <a:lvl6pPr marL="1710385" indent="0">
              <a:buNone/>
              <a:defRPr sz="700"/>
            </a:lvl6pPr>
            <a:lvl7pPr marL="2052462" indent="0">
              <a:buNone/>
              <a:defRPr sz="700"/>
            </a:lvl7pPr>
            <a:lvl8pPr marL="2394539" indent="0">
              <a:buNone/>
              <a:defRPr sz="700"/>
            </a:lvl8pPr>
            <a:lvl9pPr marL="273661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BA323-BEE3-4787-8FC4-A5C5B1A1D9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>
              <a:defRPr sz="15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cs typeface="+mn-cs"/>
              </a:defRPr>
            </a:lvl1pPr>
          </a:lstStyle>
          <a:p>
            <a:pPr>
              <a:defRPr/>
            </a:pPr>
            <a:fld id="{B00394EF-B3B9-462D-9AF9-B963854E5A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5pPr>
      <a:lvl6pPr marL="342077"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6pPr>
      <a:lvl7pPr marL="684154"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7pPr>
      <a:lvl8pPr marL="1026231"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8pPr>
      <a:lvl9pPr marL="1368308"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9pPr>
    </p:titleStyle>
    <p:bodyStyle>
      <a:lvl1pPr marL="357188" indent="-357188" algn="l" defTabSz="9572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4813" indent="-238125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496687" indent="-238742" algn="l" defTabSz="957341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2838764" indent="-238742" algn="l" defTabSz="957341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180841" indent="-238742" algn="l" defTabSz="957341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522918" indent="-238742" algn="l" defTabSz="957341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077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154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6231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308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0385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2462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4539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6616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086" y="342943"/>
            <a:ext cx="6274983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dirty="0"/>
              <a:t>Design Development of Initial Idea number 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61406" y="283835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4" name="Rectangle 3"/>
          <p:cNvSpPr/>
          <p:nvPr/>
        </p:nvSpPr>
        <p:spPr bwMode="auto">
          <a:xfrm>
            <a:off x="4232920" y="2246012"/>
            <a:ext cx="1645897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5" name="Rectangle 4"/>
          <p:cNvSpPr/>
          <p:nvPr/>
        </p:nvSpPr>
        <p:spPr bwMode="auto">
          <a:xfrm>
            <a:off x="344488" y="827203"/>
            <a:ext cx="2602575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6" name="Rectangle 5"/>
          <p:cNvSpPr/>
          <p:nvPr/>
        </p:nvSpPr>
        <p:spPr bwMode="auto">
          <a:xfrm>
            <a:off x="401118" y="3686172"/>
            <a:ext cx="2545946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7" name="Rectangle 6"/>
          <p:cNvSpPr/>
          <p:nvPr/>
        </p:nvSpPr>
        <p:spPr bwMode="auto">
          <a:xfrm>
            <a:off x="4829001" y="294701"/>
            <a:ext cx="3033311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8" name="Rectangle 7"/>
          <p:cNvSpPr/>
          <p:nvPr/>
        </p:nvSpPr>
        <p:spPr bwMode="auto">
          <a:xfrm>
            <a:off x="7194593" y="2292498"/>
            <a:ext cx="2654642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9" name="Rectangle 8"/>
          <p:cNvSpPr/>
          <p:nvPr/>
        </p:nvSpPr>
        <p:spPr bwMode="auto">
          <a:xfrm>
            <a:off x="3504633" y="4917248"/>
            <a:ext cx="3557173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10" name="TextBox 9"/>
          <p:cNvSpPr txBox="1"/>
          <p:nvPr/>
        </p:nvSpPr>
        <p:spPr>
          <a:xfrm>
            <a:off x="4232920" y="2040274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My original initial idea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79126" y="600114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1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3049931" y="1701586"/>
            <a:ext cx="1082486" cy="6686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004274" y="2105065"/>
            <a:ext cx="1187866" cy="61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Add </a:t>
            </a:r>
            <a:r>
              <a:rPr lang="en-GB" sz="1143" dirty="0"/>
              <a:t>something(s) to your initial idea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3049931" y="3171828"/>
            <a:ext cx="1082486" cy="5731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049932" y="3686172"/>
            <a:ext cx="1491594" cy="795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Subtract </a:t>
            </a:r>
          </a:p>
          <a:p>
            <a:r>
              <a:rPr lang="en-GB" sz="1143" dirty="0"/>
              <a:t>take</a:t>
            </a:r>
            <a:r>
              <a:rPr lang="en-GB" sz="1143" b="1" dirty="0"/>
              <a:t> </a:t>
            </a:r>
            <a:r>
              <a:rPr lang="en-GB" sz="1143" dirty="0"/>
              <a:t>away something(s) from your initial idea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6823" y="2473100"/>
            <a:ext cx="2011714" cy="69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endParaRPr lang="en-GB" sz="786" dirty="0"/>
          </a:p>
        </p:txBody>
      </p:sp>
      <p:sp>
        <p:nvSpPr>
          <p:cNvPr id="20" name="TextBox 19"/>
          <p:cNvSpPr txBox="1"/>
          <p:nvPr/>
        </p:nvSpPr>
        <p:spPr>
          <a:xfrm>
            <a:off x="773498" y="5394683"/>
            <a:ext cx="2011714" cy="878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endParaRPr lang="en-GB" sz="786" dirty="0"/>
          </a:p>
        </p:txBody>
      </p:sp>
      <p:sp>
        <p:nvSpPr>
          <p:cNvPr id="21" name="TextBox 20"/>
          <p:cNvSpPr txBox="1"/>
          <p:nvPr/>
        </p:nvSpPr>
        <p:spPr>
          <a:xfrm>
            <a:off x="1279126" y="3458393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2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5055869" y="4024493"/>
            <a:ext cx="0" cy="5587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60509" y="3960763"/>
            <a:ext cx="1491594" cy="795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Mirror</a:t>
            </a:r>
          </a:p>
          <a:p>
            <a:r>
              <a:rPr lang="en-GB" sz="1143" dirty="0"/>
              <a:t>Repeat something(s) from your initial idea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98597" y="4575040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194592" y="5245248"/>
            <a:ext cx="2011714" cy="69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endParaRPr lang="en-GB" sz="786" dirty="0"/>
          </a:p>
        </p:txBody>
      </p:sp>
      <p:sp>
        <p:nvSpPr>
          <p:cNvPr id="28" name="TextBox 27"/>
          <p:cNvSpPr txBox="1"/>
          <p:nvPr/>
        </p:nvSpPr>
        <p:spPr>
          <a:xfrm>
            <a:off x="7194592" y="2105065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228546" y="3984515"/>
            <a:ext cx="2011714" cy="69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endParaRPr lang="en-GB" sz="786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979320" y="2798103"/>
            <a:ext cx="1082486" cy="235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746694" y="702237"/>
            <a:ext cx="1274458" cy="97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Stretch</a:t>
            </a:r>
          </a:p>
          <a:p>
            <a:r>
              <a:rPr lang="en-GB" sz="1143" dirty="0"/>
              <a:t>Make something(s) bigger in your initial idea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49344" y="640373"/>
            <a:ext cx="2011714" cy="69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endParaRPr lang="en-GB" sz="786" dirty="0"/>
          </a:p>
        </p:txBody>
      </p:sp>
      <p:sp>
        <p:nvSpPr>
          <p:cNvPr id="36" name="TextBox 35"/>
          <p:cNvSpPr txBox="1"/>
          <p:nvPr/>
        </p:nvSpPr>
        <p:spPr>
          <a:xfrm>
            <a:off x="4780867" y="91341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5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4541527" y="1507899"/>
            <a:ext cx="123974" cy="4622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050508" y="2941547"/>
            <a:ext cx="1274458" cy="97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Squash </a:t>
            </a:r>
          </a:p>
          <a:p>
            <a:r>
              <a:rPr lang="en-GB" sz="1143" dirty="0"/>
              <a:t>Make something(s) smaller in your initial idea</a:t>
            </a:r>
          </a:p>
        </p:txBody>
      </p:sp>
    </p:spTree>
    <p:extLst>
      <p:ext uri="{BB962C8B-B14F-4D97-AF65-F5344CB8AC3E}">
        <p14:creationId xmlns:p14="http://schemas.microsoft.com/office/powerpoint/2010/main" val="304584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086" y="342943"/>
            <a:ext cx="6274983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dirty="0"/>
              <a:t>Design Development of Initial Idea number 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61406" y="283835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4" name="Rectangle 3"/>
          <p:cNvSpPr/>
          <p:nvPr/>
        </p:nvSpPr>
        <p:spPr bwMode="auto">
          <a:xfrm>
            <a:off x="4232920" y="2246012"/>
            <a:ext cx="1645897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5" name="Rectangle 4"/>
          <p:cNvSpPr/>
          <p:nvPr/>
        </p:nvSpPr>
        <p:spPr bwMode="auto">
          <a:xfrm>
            <a:off x="344488" y="827203"/>
            <a:ext cx="2602575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6" name="Rectangle 5"/>
          <p:cNvSpPr/>
          <p:nvPr/>
        </p:nvSpPr>
        <p:spPr bwMode="auto">
          <a:xfrm>
            <a:off x="401118" y="3686172"/>
            <a:ext cx="2545946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7" name="Rectangle 6"/>
          <p:cNvSpPr/>
          <p:nvPr/>
        </p:nvSpPr>
        <p:spPr bwMode="auto">
          <a:xfrm>
            <a:off x="4829001" y="294701"/>
            <a:ext cx="3033311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8" name="Rectangle 7"/>
          <p:cNvSpPr/>
          <p:nvPr/>
        </p:nvSpPr>
        <p:spPr bwMode="auto">
          <a:xfrm>
            <a:off x="7194593" y="2292498"/>
            <a:ext cx="2654642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9" name="Rectangle 8"/>
          <p:cNvSpPr/>
          <p:nvPr/>
        </p:nvSpPr>
        <p:spPr bwMode="auto">
          <a:xfrm>
            <a:off x="3504633" y="4917248"/>
            <a:ext cx="3557173" cy="16458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5314" tIns="32657" rIns="65314" bIns="32657" numCol="1" rtlCol="0" anchor="t" anchorCtr="0" compatLnSpc="1">
            <a:prstTxWarp prst="textNoShape">
              <a:avLst/>
            </a:prstTxWarp>
          </a:bodyPr>
          <a:lstStyle/>
          <a:p>
            <a:pPr defTabSz="913965"/>
            <a:endParaRPr lang="en-GB" sz="1786"/>
          </a:p>
        </p:txBody>
      </p:sp>
      <p:sp>
        <p:nvSpPr>
          <p:cNvPr id="10" name="TextBox 9"/>
          <p:cNvSpPr txBox="1"/>
          <p:nvPr/>
        </p:nvSpPr>
        <p:spPr>
          <a:xfrm>
            <a:off x="4232920" y="2040274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My original initial idea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79126" y="600114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1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3049931" y="1701586"/>
            <a:ext cx="1082486" cy="6686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004274" y="2105065"/>
            <a:ext cx="1187866" cy="61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Add </a:t>
            </a:r>
            <a:r>
              <a:rPr lang="en-GB" sz="1143" dirty="0"/>
              <a:t>something(s) to your initial idea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3049931" y="3171828"/>
            <a:ext cx="1082486" cy="5731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049932" y="3686172"/>
            <a:ext cx="1491594" cy="795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Subtract </a:t>
            </a:r>
          </a:p>
          <a:p>
            <a:r>
              <a:rPr lang="en-GB" sz="1143" dirty="0"/>
              <a:t>take</a:t>
            </a:r>
            <a:r>
              <a:rPr lang="en-GB" sz="1143" b="1" dirty="0"/>
              <a:t> </a:t>
            </a:r>
            <a:r>
              <a:rPr lang="en-GB" sz="1143" dirty="0"/>
              <a:t>away something(s) from your initial idea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6823" y="2473100"/>
            <a:ext cx="2011714" cy="69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endParaRPr lang="en-GB" sz="786" dirty="0"/>
          </a:p>
        </p:txBody>
      </p:sp>
      <p:sp>
        <p:nvSpPr>
          <p:cNvPr id="20" name="TextBox 19"/>
          <p:cNvSpPr txBox="1"/>
          <p:nvPr/>
        </p:nvSpPr>
        <p:spPr>
          <a:xfrm>
            <a:off x="773498" y="5394683"/>
            <a:ext cx="2011714" cy="878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endParaRPr lang="en-GB" sz="786" dirty="0"/>
          </a:p>
        </p:txBody>
      </p:sp>
      <p:sp>
        <p:nvSpPr>
          <p:cNvPr id="21" name="TextBox 20"/>
          <p:cNvSpPr txBox="1"/>
          <p:nvPr/>
        </p:nvSpPr>
        <p:spPr>
          <a:xfrm>
            <a:off x="1279126" y="3458393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2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5055869" y="4024493"/>
            <a:ext cx="0" cy="5587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60509" y="3960763"/>
            <a:ext cx="1491594" cy="795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Mirror</a:t>
            </a:r>
          </a:p>
          <a:p>
            <a:r>
              <a:rPr lang="en-GB" sz="1143" dirty="0"/>
              <a:t>Repeat something(s) from your initial idea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98597" y="4575040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194592" y="5245248"/>
            <a:ext cx="2011714" cy="69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endParaRPr lang="en-GB" sz="786" dirty="0"/>
          </a:p>
        </p:txBody>
      </p:sp>
      <p:sp>
        <p:nvSpPr>
          <p:cNvPr id="28" name="TextBox 27"/>
          <p:cNvSpPr txBox="1"/>
          <p:nvPr/>
        </p:nvSpPr>
        <p:spPr>
          <a:xfrm>
            <a:off x="7194592" y="2105065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228546" y="3984515"/>
            <a:ext cx="2011714" cy="69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endParaRPr lang="en-GB" sz="786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979320" y="2798103"/>
            <a:ext cx="1082486" cy="235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746694" y="702237"/>
            <a:ext cx="1274458" cy="97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Stretch</a:t>
            </a:r>
          </a:p>
          <a:p>
            <a:r>
              <a:rPr lang="en-GB" sz="1143" dirty="0"/>
              <a:t>Make something(s) bigger in your initial idea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49344" y="640373"/>
            <a:ext cx="2011714" cy="69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86" dirty="0"/>
              <a:t>What has changed? </a:t>
            </a:r>
          </a:p>
          <a:p>
            <a:pPr>
              <a:spcBef>
                <a:spcPct val="50000"/>
              </a:spcBef>
            </a:pPr>
            <a:endParaRPr lang="en-GB" sz="786" dirty="0"/>
          </a:p>
          <a:p>
            <a:pPr>
              <a:spcBef>
                <a:spcPct val="50000"/>
              </a:spcBef>
            </a:pPr>
            <a:r>
              <a:rPr lang="en-GB" sz="786" dirty="0"/>
              <a:t>Has it improved the design? </a:t>
            </a:r>
          </a:p>
          <a:p>
            <a:endParaRPr lang="en-GB" sz="786" dirty="0"/>
          </a:p>
        </p:txBody>
      </p:sp>
      <p:sp>
        <p:nvSpPr>
          <p:cNvPr id="36" name="TextBox 35"/>
          <p:cNvSpPr txBox="1"/>
          <p:nvPr/>
        </p:nvSpPr>
        <p:spPr>
          <a:xfrm>
            <a:off x="4780867" y="91341"/>
            <a:ext cx="1285857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Design development 5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4541527" y="1507899"/>
            <a:ext cx="123974" cy="4622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050508" y="2941547"/>
            <a:ext cx="1274458" cy="97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b="1" dirty="0"/>
              <a:t>Squash </a:t>
            </a:r>
          </a:p>
          <a:p>
            <a:r>
              <a:rPr lang="en-GB" sz="1143" dirty="0"/>
              <a:t>Make something(s) smaller in your initial idea</a:t>
            </a:r>
          </a:p>
        </p:txBody>
      </p:sp>
    </p:spTree>
    <p:extLst>
      <p:ext uri="{BB962C8B-B14F-4D97-AF65-F5344CB8AC3E}">
        <p14:creationId xmlns:p14="http://schemas.microsoft.com/office/powerpoint/2010/main" val="150975346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33943</TotalTime>
  <Words>234</Words>
  <Application>Microsoft Office PowerPoint</Application>
  <PresentationFormat>A4 Paper (210x297 mm)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 Jelf</dc:creator>
  <cp:lastModifiedBy>Adrian Jelf</cp:lastModifiedBy>
  <cp:revision>1355</cp:revision>
  <cp:lastPrinted>2020-09-16T12:36:04Z</cp:lastPrinted>
  <dcterms:created xsi:type="dcterms:W3CDTF">2006-09-18T18:16:20Z</dcterms:created>
  <dcterms:modified xsi:type="dcterms:W3CDTF">2021-01-21T12:52:56Z</dcterms:modified>
</cp:coreProperties>
</file>