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3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7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8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5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6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7E05-5B84-4728-A117-81602AE8AD49}" type="datetimeFigureOut">
              <a:rPr lang="en-GB" smtClean="0"/>
              <a:t>22/02/21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213A-2416-4CA5-8C39-96FC3D01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27" y="1741589"/>
            <a:ext cx="7772400" cy="23876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DIA DE LOS MUERTOS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653" y="4224460"/>
            <a:ext cx="6858000" cy="1655762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EXICAN DAY OF THE DEAD)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146" b="-1456"/>
          <a:stretch/>
        </p:blipFill>
        <p:spPr>
          <a:xfrm>
            <a:off x="-17897" y="53181"/>
            <a:ext cx="1943100" cy="1954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5" y="38101"/>
            <a:ext cx="2076450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333" r="11555" b="4894"/>
          <a:stretch/>
        </p:blipFill>
        <p:spPr>
          <a:xfrm>
            <a:off x="5577717" y="9526"/>
            <a:ext cx="1592612" cy="2051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-1645" r="19001" b="1645"/>
          <a:stretch/>
        </p:blipFill>
        <p:spPr>
          <a:xfrm>
            <a:off x="3682425" y="0"/>
            <a:ext cx="1880937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9166" t="11667" r="10000" b="11527"/>
          <a:stretch/>
        </p:blipFill>
        <p:spPr>
          <a:xfrm>
            <a:off x="7407877" y="-14608"/>
            <a:ext cx="1530858" cy="2181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1" y="4594225"/>
            <a:ext cx="1530229" cy="218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832" y="4762040"/>
            <a:ext cx="1591194" cy="2048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086" y="4594225"/>
            <a:ext cx="1883827" cy="2133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8001" t="458" r="1837" b="-458"/>
          <a:stretch/>
        </p:blipFill>
        <p:spPr>
          <a:xfrm>
            <a:off x="5538984" y="4731558"/>
            <a:ext cx="1868893" cy="2078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4802" r="7039"/>
          <a:stretch/>
        </p:blipFill>
        <p:spPr>
          <a:xfrm>
            <a:off x="7407877" y="4795571"/>
            <a:ext cx="1714500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3000375" cy="3886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056" r="23334"/>
          <a:stretch/>
        </p:blipFill>
        <p:spPr>
          <a:xfrm>
            <a:off x="3121381" y="181123"/>
            <a:ext cx="2558948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846" r="10615"/>
          <a:stretch/>
        </p:blipFill>
        <p:spPr>
          <a:xfrm>
            <a:off x="470969" y="3800475"/>
            <a:ext cx="2370758" cy="305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350" t="3194" r="15350" b="10834"/>
          <a:stretch/>
        </p:blipFill>
        <p:spPr>
          <a:xfrm>
            <a:off x="3314700" y="3688467"/>
            <a:ext cx="2365629" cy="316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2687"/>
          <a:stretch/>
        </p:blipFill>
        <p:spPr>
          <a:xfrm>
            <a:off x="5725135" y="0"/>
            <a:ext cx="3418865" cy="395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0909" r="12000"/>
          <a:stretch/>
        </p:blipFill>
        <p:spPr>
          <a:xfrm>
            <a:off x="6393007" y="3771900"/>
            <a:ext cx="237910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269"/>
          <a:stretch/>
        </p:blipFill>
        <p:spPr>
          <a:xfrm>
            <a:off x="135413" y="123825"/>
            <a:ext cx="2560162" cy="3381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7" y="0"/>
            <a:ext cx="2657729" cy="372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r="15200" b="9445"/>
          <a:stretch/>
        </p:blipFill>
        <p:spPr>
          <a:xfrm>
            <a:off x="6511488" y="0"/>
            <a:ext cx="2546788" cy="3601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8"/>
            <a:ext cx="3167062" cy="3167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625"/>
          <a:stretch/>
        </p:blipFill>
        <p:spPr>
          <a:xfrm>
            <a:off x="3274667" y="4038292"/>
            <a:ext cx="5762625" cy="26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674" y="-1139675"/>
            <a:ext cx="686465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DIA DE LOS MUERTOS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DE LOS MUERTOS</dc:title>
  <dc:creator>Ruth Vine</dc:creator>
  <cp:lastModifiedBy>Ruth Vine</cp:lastModifiedBy>
  <cp:revision>1</cp:revision>
  <dcterms:created xsi:type="dcterms:W3CDTF">2021-02-22T11:36:47Z</dcterms:created>
  <dcterms:modified xsi:type="dcterms:W3CDTF">2021-02-22T11:38:46Z</dcterms:modified>
</cp:coreProperties>
</file>