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8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9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0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0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8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61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66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59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0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4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17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AA7C-7051-4A5E-9422-AF94AA4B32C7}" type="datetimeFigureOut">
              <a:rPr lang="en-GB" smtClean="0"/>
              <a:t>21/04/2021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66884-738F-4D04-A92B-F31F376179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80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Comprehension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South America, Oceania, Artic, Antarctic</a:t>
            </a:r>
          </a:p>
        </p:txBody>
      </p:sp>
    </p:spTree>
    <p:extLst>
      <p:ext uri="{BB962C8B-B14F-4D97-AF65-F5344CB8AC3E}">
        <p14:creationId xmlns:p14="http://schemas.microsoft.com/office/powerpoint/2010/main" val="42040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38: South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What is the name of the world’s longest mountain chain?</a:t>
            </a:r>
          </a:p>
          <a:p>
            <a:pPr marL="514350" indent="-514350">
              <a:buAutoNum type="arabicPeriod"/>
            </a:pPr>
            <a:r>
              <a:rPr lang="en-US" dirty="0"/>
              <a:t>How do bus and train travellers deal with the thin air at the top of these mountains?</a:t>
            </a:r>
          </a:p>
          <a:p>
            <a:pPr marL="514350" indent="-514350">
              <a:buAutoNum type="arabicPeriod"/>
            </a:pPr>
            <a:r>
              <a:rPr lang="en-US" dirty="0"/>
              <a:t>Which is the world’s driest desert?</a:t>
            </a:r>
          </a:p>
          <a:p>
            <a:pPr marL="514350" indent="-514350">
              <a:buAutoNum type="arabicPeriod"/>
            </a:pPr>
            <a:r>
              <a:rPr lang="en-US" dirty="0"/>
              <a:t>Which tree originates in the forests of Chile?</a:t>
            </a:r>
          </a:p>
          <a:p>
            <a:pPr marL="514350" indent="-514350">
              <a:buAutoNum type="arabicPeriod"/>
            </a:pPr>
            <a:r>
              <a:rPr lang="en-US" dirty="0"/>
              <a:t>What is the name of the southernmost point of South America?</a:t>
            </a:r>
          </a:p>
          <a:p>
            <a:pPr marL="514350" indent="-514350">
              <a:buAutoNum type="arabicPeriod"/>
            </a:pPr>
            <a:r>
              <a:rPr lang="en-US" dirty="0"/>
              <a:t>How far is it from Antarctica?</a:t>
            </a:r>
          </a:p>
          <a:p>
            <a:pPr marL="514350" indent="-514350">
              <a:buAutoNum type="arabicPeriod"/>
            </a:pPr>
            <a:r>
              <a:rPr lang="en-US" dirty="0"/>
              <a:t>Where are many people migrating to in South America? Where do they live when they arrive?</a:t>
            </a:r>
          </a:p>
          <a:p>
            <a:pPr marL="514350" indent="-514350">
              <a:buAutoNum type="arabicPeriod"/>
            </a:pPr>
            <a:r>
              <a:rPr lang="en-US" dirty="0"/>
              <a:t>Which are the only two South American countries that do not share a border with Brazil?</a:t>
            </a:r>
          </a:p>
          <a:p>
            <a:pPr marL="514350" indent="-514350">
              <a:buAutoNum type="arabicPeriod"/>
            </a:pPr>
            <a:r>
              <a:rPr lang="en-US" dirty="0"/>
              <a:t>What event takes place in Rio every February or March?</a:t>
            </a:r>
          </a:p>
          <a:p>
            <a:pPr marL="514350" indent="-514350">
              <a:buAutoNum type="arabicPeriod"/>
            </a:pPr>
            <a:r>
              <a:rPr lang="en-US" dirty="0"/>
              <a:t>Why is Lake Titicaca the only place where the Bolivian Navy sail their ships?</a:t>
            </a:r>
          </a:p>
          <a:p>
            <a:pPr marL="514350" indent="-514350"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5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39: Tropical South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en-US" sz="3800" dirty="0"/>
              <a:t>How does Brazil’s population compare to the rest of the continent?</a:t>
            </a:r>
          </a:p>
          <a:p>
            <a:pPr marL="514350" indent="-514350">
              <a:buAutoNum type="arabicPeriod"/>
            </a:pPr>
            <a:r>
              <a:rPr lang="en-US" sz="3800" dirty="0"/>
              <a:t>Where do most people live in Brazil? Where are the poorest areas?</a:t>
            </a:r>
          </a:p>
          <a:p>
            <a:pPr marL="514350" indent="-514350">
              <a:buAutoNum type="arabicPeriod"/>
            </a:pPr>
            <a:r>
              <a:rPr lang="en-US" sz="3800" dirty="0"/>
              <a:t>What are the Andean states?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crops are important in Colombia and Ecuador?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is the poorest country in South America? Why is it so poor?</a:t>
            </a:r>
          </a:p>
          <a:p>
            <a:pPr marL="514350" indent="-514350">
              <a:buAutoNum type="arabicPeriod"/>
            </a:pPr>
            <a:r>
              <a:rPr lang="en-US" sz="3800" dirty="0"/>
              <a:t>Which is the richest country in South America? Why is it so rich?</a:t>
            </a:r>
          </a:p>
          <a:p>
            <a:pPr marL="514350" indent="-514350">
              <a:buAutoNum type="arabicPeriod"/>
            </a:pPr>
            <a:r>
              <a:rPr lang="en-US" sz="3800" dirty="0"/>
              <a:t>Why were there three Guianas in South America?</a:t>
            </a:r>
          </a:p>
          <a:p>
            <a:pPr marL="514350" indent="-514350">
              <a:buAutoNum type="arabicPeriod"/>
            </a:pPr>
            <a:r>
              <a:rPr lang="en-US" sz="3800" dirty="0"/>
              <a:t>Where are the Galapagos Islands and who controls them?</a:t>
            </a:r>
          </a:p>
          <a:p>
            <a:pPr marL="514350" indent="-514350">
              <a:buAutoNum type="arabicPeriod"/>
            </a:pPr>
            <a:r>
              <a:rPr lang="en-US" sz="3800" dirty="0"/>
              <a:t>What species lives on the Galapagos Islands?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40: Temperate South America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How long and wide is Chile?</a:t>
            </a:r>
          </a:p>
          <a:p>
            <a:pPr marL="514350" indent="-514350">
              <a:buAutoNum type="arabicPeriod"/>
            </a:pPr>
            <a:r>
              <a:rPr lang="en-US" dirty="0"/>
              <a:t>What are nitrates and what are they used to manufacture?</a:t>
            </a:r>
          </a:p>
          <a:p>
            <a:pPr marL="514350" indent="-514350">
              <a:buAutoNum type="arabicPeriod"/>
            </a:pPr>
            <a:r>
              <a:rPr lang="en-US" dirty="0"/>
              <a:t>Describe the climate in central Chile?</a:t>
            </a:r>
          </a:p>
          <a:p>
            <a:pPr marL="514350" indent="-514350">
              <a:buAutoNum type="arabicPeriod"/>
            </a:pPr>
            <a:r>
              <a:rPr lang="en-US" dirty="0"/>
              <a:t>Why is southern Chile so cool and wet?</a:t>
            </a:r>
          </a:p>
          <a:p>
            <a:pPr marL="514350" indent="-514350">
              <a:buAutoNum type="arabicPeriod"/>
            </a:pPr>
            <a:r>
              <a:rPr lang="en-US" dirty="0"/>
              <a:t>What does the name Argentina mean in Spanish?</a:t>
            </a:r>
          </a:p>
          <a:p>
            <a:pPr marL="514350" indent="-514350">
              <a:buAutoNum type="arabicPeriod"/>
            </a:pPr>
            <a:r>
              <a:rPr lang="en-US" dirty="0"/>
              <a:t>What is Argentina’s most important product?</a:t>
            </a:r>
          </a:p>
          <a:p>
            <a:pPr marL="514350" indent="-514350">
              <a:buAutoNum type="arabicPeriod"/>
            </a:pPr>
            <a:r>
              <a:rPr lang="en-US" dirty="0"/>
              <a:t>Why is Buenos Aires a misnomer?</a:t>
            </a:r>
          </a:p>
          <a:p>
            <a:pPr marL="514350" indent="-514350">
              <a:buAutoNum type="arabicPeriod"/>
            </a:pPr>
            <a:r>
              <a:rPr lang="en-US" dirty="0"/>
              <a:t>Where do nearly half of Uruguay’s population live?</a:t>
            </a:r>
          </a:p>
          <a:p>
            <a:pPr marL="514350" indent="-514350">
              <a:buAutoNum type="arabicPeriod"/>
            </a:pPr>
            <a:r>
              <a:rPr lang="en-US" dirty="0"/>
              <a:t>Paraguay’s population consists of people descended from Spanish settlers and which other group?</a:t>
            </a:r>
          </a:p>
          <a:p>
            <a:pPr marL="514350" indent="-514350">
              <a:buAutoNum type="arabicPeriod"/>
            </a:pPr>
            <a:r>
              <a:rPr lang="en-US" dirty="0"/>
              <a:t>Where is </a:t>
            </a:r>
            <a:r>
              <a:rPr lang="en-US"/>
              <a:t>Port Stanley?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14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41: Australia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Australia is the largest ________ and the smallest _________. Fill in the gaps.</a:t>
            </a:r>
          </a:p>
          <a:p>
            <a:pPr marL="514350" indent="-514350">
              <a:buAutoNum type="arabicPeriod"/>
            </a:pPr>
            <a:r>
              <a:rPr lang="en-US" dirty="0"/>
              <a:t>From which people are most Australians descended?</a:t>
            </a:r>
          </a:p>
          <a:p>
            <a:pPr marL="514350" indent="-514350">
              <a:buAutoNum type="arabicPeriod"/>
            </a:pPr>
            <a:r>
              <a:rPr lang="en-US" dirty="0"/>
              <a:t>Who are the Aborigines?</a:t>
            </a:r>
          </a:p>
          <a:p>
            <a:pPr marL="514350" indent="-514350">
              <a:buAutoNum type="arabicPeriod"/>
            </a:pPr>
            <a:r>
              <a:rPr lang="en-US" dirty="0"/>
              <a:t>What is the outback?</a:t>
            </a:r>
          </a:p>
          <a:p>
            <a:pPr marL="514350" indent="-514350">
              <a:buAutoNum type="arabicPeriod"/>
            </a:pPr>
            <a:r>
              <a:rPr lang="en-US" dirty="0"/>
              <a:t>Where do most Australians live?</a:t>
            </a:r>
          </a:p>
          <a:p>
            <a:pPr marL="514350" indent="-514350">
              <a:buAutoNum type="arabicPeriod"/>
            </a:pPr>
            <a:r>
              <a:rPr lang="en-US" dirty="0"/>
              <a:t>Why is Canberra unusual for large Australian cities?</a:t>
            </a:r>
          </a:p>
          <a:p>
            <a:pPr marL="514350" indent="-514350">
              <a:buAutoNum type="arabicPeriod"/>
            </a:pPr>
            <a:r>
              <a:rPr lang="en-US" dirty="0"/>
              <a:t>Why do most marsupial species live in Australia? Name 3 marsupials.</a:t>
            </a:r>
          </a:p>
          <a:p>
            <a:pPr marL="514350" indent="-514350">
              <a:buAutoNum type="arabicPeriod"/>
            </a:pPr>
            <a:r>
              <a:rPr lang="en-US" dirty="0"/>
              <a:t>How long is the Great Barrier Reef?</a:t>
            </a:r>
          </a:p>
          <a:p>
            <a:pPr marL="514350" indent="-514350">
              <a:buAutoNum type="arabicPeriod"/>
            </a:pPr>
            <a:r>
              <a:rPr lang="en-US" dirty="0"/>
              <a:t>Why do tourists visit Uluru?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6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42: New Zealand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What is the population of New Zealand?</a:t>
            </a:r>
          </a:p>
          <a:p>
            <a:pPr marL="514350" indent="-514350">
              <a:buAutoNum type="arabicPeriod"/>
            </a:pPr>
            <a:r>
              <a:rPr lang="en-US" dirty="0"/>
              <a:t>Who were New Zealand’s original inhabitants?</a:t>
            </a:r>
          </a:p>
          <a:p>
            <a:pPr marL="514350" indent="-514350">
              <a:buAutoNum type="arabicPeriod"/>
            </a:pPr>
            <a:r>
              <a:rPr lang="en-US" dirty="0"/>
              <a:t>What animal outnumbers people on South Island?</a:t>
            </a:r>
          </a:p>
          <a:p>
            <a:pPr marL="514350" indent="-514350">
              <a:buAutoNum type="arabicPeriod"/>
            </a:pPr>
            <a:r>
              <a:rPr lang="en-US" dirty="0"/>
              <a:t>What is New Zealand’s highest mountain?</a:t>
            </a:r>
          </a:p>
          <a:p>
            <a:pPr marL="514350" indent="-514350">
              <a:buAutoNum type="arabicPeriod"/>
            </a:pPr>
            <a:r>
              <a:rPr lang="en-US" dirty="0"/>
              <a:t>Which fruit are exported from New Zealand?</a:t>
            </a:r>
          </a:p>
          <a:p>
            <a:pPr marL="514350" indent="-514350">
              <a:buAutoNum type="arabicPeriod"/>
            </a:pPr>
            <a:r>
              <a:rPr lang="en-US" dirty="0"/>
              <a:t>How does geothermal power work?</a:t>
            </a:r>
          </a:p>
          <a:p>
            <a:pPr marL="514350" indent="-514350">
              <a:buAutoNum type="arabicPeriod"/>
            </a:pPr>
            <a:r>
              <a:rPr lang="en-US" dirty="0"/>
              <a:t>What is the name for hot steam gushing out of a natural hole?</a:t>
            </a:r>
          </a:p>
          <a:p>
            <a:pPr marL="514350" indent="-514350">
              <a:buAutoNum type="arabicPeriod"/>
            </a:pPr>
            <a:r>
              <a:rPr lang="en-US" dirty="0"/>
              <a:t>What is </a:t>
            </a:r>
            <a:r>
              <a:rPr lang="en-US"/>
              <a:t>Auckland’s nickname?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17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43: The Pacific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Where is the deepest point in the oceans?</a:t>
            </a:r>
          </a:p>
          <a:p>
            <a:pPr marL="514350" indent="-514350">
              <a:buAutoNum type="arabicPeriod"/>
            </a:pPr>
            <a:r>
              <a:rPr lang="en-US" dirty="0"/>
              <a:t>What are the two types of island found in the Pacific Ocean? Which other region has mainly these two types of island?</a:t>
            </a:r>
          </a:p>
          <a:p>
            <a:pPr marL="514350" indent="-514350">
              <a:buAutoNum type="arabicPeriod"/>
            </a:pPr>
            <a:r>
              <a:rPr lang="en-US" dirty="0"/>
              <a:t>What valuable minerals are found in the Pacific?</a:t>
            </a:r>
          </a:p>
          <a:p>
            <a:pPr marL="514350" indent="-514350">
              <a:buAutoNum type="arabicPeriod"/>
            </a:pPr>
            <a:r>
              <a:rPr lang="en-US" dirty="0"/>
              <a:t>How many islands make up the country of Fiji?</a:t>
            </a:r>
          </a:p>
          <a:p>
            <a:pPr marL="514350" indent="-514350">
              <a:buAutoNum type="arabicPeriod"/>
            </a:pPr>
            <a:r>
              <a:rPr lang="en-US" dirty="0"/>
              <a:t>Name 6 crops that are important to farmers in the Pacific?</a:t>
            </a:r>
          </a:p>
          <a:p>
            <a:pPr marL="514350" indent="-514350">
              <a:buAutoNum type="arabicPeriod"/>
            </a:pPr>
            <a:r>
              <a:rPr lang="en-US" dirty="0"/>
              <a:t>Other than farming what industry is very important to the countries in the region?</a:t>
            </a:r>
          </a:p>
          <a:p>
            <a:pPr marL="514350" indent="-514350">
              <a:buAutoNum type="arabicPeriod"/>
            </a:pPr>
            <a:r>
              <a:rPr lang="en-US" dirty="0"/>
              <a:t>Which islands have large numbers of tourists?</a:t>
            </a:r>
          </a:p>
          <a:p>
            <a:pPr marL="514350" indent="-514350">
              <a:buAutoNum type="arabicPeriod"/>
            </a:pPr>
            <a:r>
              <a:rPr lang="en-US" dirty="0"/>
              <a:t>Why are only certain islands visited by large numbers of tourists?</a:t>
            </a:r>
          </a:p>
          <a:p>
            <a:pPr marL="514350" indent="-514350">
              <a:buAutoNum type="arabicPeriod"/>
            </a:pPr>
            <a:r>
              <a:rPr lang="en-US" dirty="0"/>
              <a:t>Which Pacific island is owned </a:t>
            </a:r>
            <a:r>
              <a:rPr lang="en-US"/>
              <a:t>by the UK?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873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44: The Arctic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sz="3800" dirty="0"/>
              <a:t>Describe the area that surrounds the North Pole?</a:t>
            </a:r>
          </a:p>
          <a:p>
            <a:pPr marL="514350" indent="-514350">
              <a:buAutoNum type="arabicPeriod"/>
            </a:pPr>
            <a:r>
              <a:rPr lang="en-US" sz="3800" dirty="0"/>
              <a:t>For how long in the Arctic summer does the sun never set?</a:t>
            </a:r>
          </a:p>
          <a:p>
            <a:pPr marL="514350" indent="-514350">
              <a:buAutoNum type="arabicPeriod"/>
            </a:pPr>
            <a:r>
              <a:rPr lang="en-US" sz="3800" dirty="0"/>
              <a:t>What happens to the topsoil and deeper soil in the Arctic summer?</a:t>
            </a:r>
          </a:p>
          <a:p>
            <a:pPr marL="514350" indent="-514350">
              <a:buAutoNum type="arabicPeriod"/>
            </a:pPr>
            <a:r>
              <a:rPr lang="en-US" sz="3800" dirty="0"/>
              <a:t>By what name is the treeless landscape of the Arctic known?</a:t>
            </a:r>
          </a:p>
          <a:p>
            <a:pPr marL="514350" indent="-514350">
              <a:buAutoNum type="arabicPeriod"/>
            </a:pPr>
            <a:r>
              <a:rPr lang="en-US" sz="3800" dirty="0"/>
              <a:t>Why is access to the Arctic Ocean difficult from the Pacific?</a:t>
            </a:r>
          </a:p>
          <a:p>
            <a:pPr marL="514350" indent="-514350">
              <a:buAutoNum type="arabicPeriod"/>
            </a:pPr>
            <a:r>
              <a:rPr lang="en-US" sz="3800" dirty="0"/>
              <a:t>How do some Arctic animals cope with the long winters?</a:t>
            </a:r>
          </a:p>
          <a:p>
            <a:pPr marL="514350" indent="-514350">
              <a:buFont typeface="Arial"/>
              <a:buAutoNum type="arabicPeriod"/>
            </a:pPr>
            <a:r>
              <a:rPr lang="en-US" sz="3800" dirty="0"/>
              <a:t>When was the North Pole first reached?</a:t>
            </a:r>
            <a:r>
              <a:rPr lang="en-US" sz="3800" dirty="0">
                <a:cs typeface="Arial" panose="020B0604020202020204" pitchFamily="34" charset="0"/>
              </a:rPr>
              <a:t> </a:t>
            </a:r>
          </a:p>
          <a:p>
            <a:pPr marL="514350" indent="-514350">
              <a:buFont typeface="Arial"/>
              <a:buAutoNum type="arabicPeriod"/>
            </a:pPr>
            <a:r>
              <a:rPr lang="en-US" sz="3800" dirty="0">
                <a:cs typeface="Arial" panose="020B0604020202020204" pitchFamily="34" charset="0"/>
              </a:rPr>
              <a:t>If you stood at the North Pole and threw a ball in which direction would it travel?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22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45: Antarctica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/>
              <a:t>What three climate records does the continent of Antarctica hold?</a:t>
            </a:r>
          </a:p>
          <a:p>
            <a:pPr marL="514350" indent="-514350">
              <a:buAutoNum type="arabicPeriod"/>
            </a:pPr>
            <a:r>
              <a:rPr lang="en-US" dirty="0"/>
              <a:t>Who are the only people who live in Antarctica?</a:t>
            </a:r>
          </a:p>
          <a:p>
            <a:pPr marL="514350" indent="-514350">
              <a:buAutoNum type="arabicPeriod"/>
            </a:pPr>
            <a:r>
              <a:rPr lang="en-US" dirty="0"/>
              <a:t>When is the Antarctic (or Austral) summer? What can happen then that is impossible for the rest of the year?</a:t>
            </a:r>
          </a:p>
          <a:p>
            <a:pPr marL="514350" indent="-514350">
              <a:buAutoNum type="arabicPeriod"/>
            </a:pPr>
            <a:r>
              <a:rPr lang="en-US" dirty="0"/>
              <a:t>Who owns Antarctica?</a:t>
            </a:r>
          </a:p>
          <a:p>
            <a:pPr marL="514350" indent="-514350">
              <a:buAutoNum type="arabicPeriod"/>
            </a:pPr>
            <a:r>
              <a:rPr lang="en-US" dirty="0"/>
              <a:t>What is the only industry in Antarctica other than scientific research?</a:t>
            </a:r>
          </a:p>
          <a:p>
            <a:pPr marL="514350" indent="-514350">
              <a:buAutoNum type="arabicPeriod"/>
            </a:pPr>
            <a:r>
              <a:rPr lang="en-US" dirty="0"/>
              <a:t>How many land animals live on Antarctica? Why do you think this has led to vast numbers of penguins inhabiting the coasts of the continent?</a:t>
            </a:r>
          </a:p>
          <a:p>
            <a:pPr marL="514350" indent="-514350">
              <a:buAutoNum type="arabicPeriod"/>
            </a:pPr>
            <a:r>
              <a:rPr lang="en-US" dirty="0"/>
              <a:t>Why is the base at the South Pole called Amundsen-Scott?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526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798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Comprehension Questions</vt:lpstr>
      <vt:lpstr>Lesson 38: South America</vt:lpstr>
      <vt:lpstr>Lesson 39: Tropical South America</vt:lpstr>
      <vt:lpstr>Lesson 40: Temperate South America</vt:lpstr>
      <vt:lpstr>Lesson 41: Australia</vt:lpstr>
      <vt:lpstr>Lesson 42: New Zealand</vt:lpstr>
      <vt:lpstr>Lesson 43: The Pacific</vt:lpstr>
      <vt:lpstr>Lesson 44: The Arctic</vt:lpstr>
      <vt:lpstr>Lesson 45: Antarctica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Rowe</dc:creator>
  <cp:lastModifiedBy>Paul Rowe</cp:lastModifiedBy>
  <cp:revision>4</cp:revision>
  <dcterms:created xsi:type="dcterms:W3CDTF">2021-02-12T14:36:02Z</dcterms:created>
  <dcterms:modified xsi:type="dcterms:W3CDTF">2021-04-21T09:49:33Z</dcterms:modified>
</cp:coreProperties>
</file>