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54" y="1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5664C-9587-4A09-A692-31F96326FB76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3E26B-C456-46DD-A046-8C22E99255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684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AAA45-0600-4D27-9634-10262BCFFA8A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0625"/>
            <a:ext cx="5438140" cy="3888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FDB9D-0990-4EC5-85C3-43A600987B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63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Test</a:t>
            </a:r>
            <a:r>
              <a:rPr lang="en-GB" baseline="0" dirty="0" smtClean="0"/>
              <a:t> is made of </a:t>
            </a:r>
            <a:r>
              <a:rPr lang="en-GB" baseline="0" smtClean="0"/>
              <a:t>the following w/s: c1,c3,c4,c6,c16,c23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FDB9D-0990-4EC5-85C3-43A600987B8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520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293" y="0"/>
            <a:ext cx="9986125" cy="656136"/>
          </a:xfrm>
        </p:spPr>
        <p:txBody>
          <a:bodyPr>
            <a:normAutofit fontScale="90000"/>
          </a:bodyPr>
          <a:lstStyle/>
          <a:p>
            <a:r>
              <a:rPr lang="en-GB" dirty="0"/>
              <a:t>Food Preparation &amp; </a:t>
            </a:r>
            <a:r>
              <a:rPr lang="en-GB" dirty="0" smtClean="0"/>
              <a:t>Nutrition  - Cereals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-1" y="656136"/>
            <a:ext cx="11995485" cy="495520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Revision session</a:t>
            </a:r>
          </a:p>
          <a:p>
            <a:pPr lvl="0"/>
            <a:endParaRPr lang="en-GB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What you need to revise:</a:t>
            </a:r>
          </a:p>
          <a:p>
            <a:pPr lvl="0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Nutrients in wheat</a:t>
            </a:r>
          </a:p>
          <a:p>
            <a:pPr lvl="0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Parts of the cereal grain</a:t>
            </a:r>
          </a:p>
          <a:p>
            <a:pPr lvl="0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Dishes that use cereals</a:t>
            </a:r>
          </a:p>
          <a:p>
            <a:pPr lvl="0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Season in which cereals are grown</a:t>
            </a:r>
          </a:p>
          <a:p>
            <a:pPr lvl="0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Fortification of cereal</a:t>
            </a:r>
          </a:p>
          <a:p>
            <a:pPr lvl="0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Different types of flour and their uses</a:t>
            </a:r>
          </a:p>
          <a:p>
            <a:pPr lvl="0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Function of fibre in the diet</a:t>
            </a:r>
          </a:p>
          <a:p>
            <a:pPr lvl="0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Process of bread making</a:t>
            </a:r>
          </a:p>
          <a:p>
            <a:pPr lvl="0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Staple foods</a:t>
            </a:r>
          </a:p>
          <a:p>
            <a:pPr lvl="0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Secondary processing of rice</a:t>
            </a:r>
          </a:p>
          <a:p>
            <a:pPr lvl="0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disease that could develop from having rice as the main staple food</a:t>
            </a:r>
          </a:p>
          <a:p>
            <a:pPr lvl="0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Food poisoning caused by rice.</a:t>
            </a:r>
            <a:endParaRPr lang="en-GB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407" y="4209569"/>
            <a:ext cx="1076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026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2742</TotalTime>
  <Words>87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</vt:lpstr>
      <vt:lpstr>Food Preparation &amp; Nutrition  - Cereals    </vt:lpstr>
    </vt:vector>
  </TitlesOfParts>
  <Company>Lakers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 de Gay</dc:creator>
  <cp:lastModifiedBy>Lyn de-Gay</cp:lastModifiedBy>
  <cp:revision>236</cp:revision>
  <cp:lastPrinted>2018-02-21T12:44:43Z</cp:lastPrinted>
  <dcterms:created xsi:type="dcterms:W3CDTF">2017-02-01T08:33:25Z</dcterms:created>
  <dcterms:modified xsi:type="dcterms:W3CDTF">2021-03-01T17:24:01Z</dcterms:modified>
</cp:coreProperties>
</file>