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664C-9587-4A09-A692-31F96326FB76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E26B-C456-46DD-A046-8C22E99255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68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AAA45-0600-4D27-9634-10262BCFFA8A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0625"/>
            <a:ext cx="5438140" cy="3888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442"/>
            <a:ext cx="2945659" cy="4952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FDB9D-0990-4EC5-85C3-43A600987B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3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52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xCSKLOuthU8&amp;safe=true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293" y="0"/>
            <a:ext cx="9986125" cy="656136"/>
          </a:xfrm>
        </p:spPr>
        <p:txBody>
          <a:bodyPr>
            <a:normAutofit fontScale="90000"/>
          </a:bodyPr>
          <a:lstStyle/>
          <a:p>
            <a:r>
              <a:rPr lang="en-GB" dirty="0"/>
              <a:t>Food Preparation &amp; </a:t>
            </a:r>
            <a:r>
              <a:rPr lang="en-GB" dirty="0" smtClean="0"/>
              <a:t>Nutrition  - Cereals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-1" y="656136"/>
            <a:ext cx="11995485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 – The importance of storing crops correctly</a:t>
            </a:r>
          </a:p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The sources of food poisoning contamination in cereal crops</a:t>
            </a:r>
          </a:p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Food poisoning risks in cooked rice and fresh egg pasta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3655" y="2027152"/>
            <a:ext cx="9912918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	</a:t>
            </a:r>
            <a:endParaRPr lang="en-GB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81407" y="4209569"/>
            <a:ext cx="1076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880410"/>
            <a:ext cx="11754853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Task 1. Write todays date and under the title </a:t>
            </a:r>
            <a:r>
              <a:rPr lang="en-GB" sz="2400" u="sng" dirty="0" smtClean="0"/>
              <a:t>Sources of contamination </a:t>
            </a:r>
            <a:r>
              <a:rPr lang="en-GB" sz="2400" dirty="0" smtClean="0"/>
              <a:t>explain where the contamination can come from and how to store cereals to prevent this.</a:t>
            </a:r>
            <a:endParaRPr lang="en-GB" sz="240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77388" y="3947959"/>
            <a:ext cx="11840705" cy="126188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</a:t>
            </a:r>
            <a:r>
              <a:rPr lang="en-GB" sz="2400" dirty="0" smtClean="0"/>
              <a:t>ask 2. Write the title </a:t>
            </a:r>
            <a:r>
              <a:rPr lang="en-GB" sz="2400" u="sng" dirty="0" smtClean="0"/>
              <a:t>Bacillus Cereus </a:t>
            </a:r>
            <a:r>
              <a:rPr lang="en-GB" sz="2400" dirty="0" smtClean="0"/>
              <a:t>– explain what this is and how it can be prevented. The do the same for </a:t>
            </a:r>
            <a:r>
              <a:rPr lang="en-GB" sz="2400" u="sng" dirty="0" smtClean="0"/>
              <a:t>Salmonella </a:t>
            </a:r>
            <a:r>
              <a:rPr lang="en-GB" sz="2400" dirty="0" smtClean="0"/>
              <a:t>and explain why this could be a problem when making fresh egg pasta.</a:t>
            </a:r>
            <a:endParaRPr lang="en-GB" sz="2400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606" y="5247435"/>
            <a:ext cx="2420248" cy="16105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038093" y="5618235"/>
            <a:ext cx="1808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/>
              <a:t>Bacillus Cereus 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7570" y="5247435"/>
            <a:ext cx="2590800" cy="161056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7235348" y="5618235"/>
            <a:ext cx="1378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/>
              <a:t>Salmonella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026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00293" y="0"/>
            <a:ext cx="9986125" cy="65613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Food Preparation &amp; </a:t>
            </a:r>
            <a:r>
              <a:rPr lang="en-GB" dirty="0" smtClean="0"/>
              <a:t>Nutrition Cereals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89547" y="1215189"/>
            <a:ext cx="1049153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On Tuesday you will be making profiteroles – I will be demonstrating and you will be making notes. I suggest you watch videos on </a:t>
            </a:r>
            <a:r>
              <a:rPr lang="en-GB" sz="2400" dirty="0" err="1" smtClean="0"/>
              <a:t>Youtube</a:t>
            </a:r>
            <a:r>
              <a:rPr lang="en-GB" sz="2400" dirty="0" smtClean="0"/>
              <a:t> so that you know what you are doing.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2800" dirty="0" smtClean="0"/>
              <a:t>Homework – complete all 3 worksheets. To be handed in on Monday.</a:t>
            </a:r>
            <a:endParaRPr lang="en-GB" sz="2800" dirty="0"/>
          </a:p>
        </p:txBody>
      </p:sp>
      <p:pic>
        <p:nvPicPr>
          <p:cNvPr id="10" name="Picture 9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527" y="4183050"/>
            <a:ext cx="4041473" cy="267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64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2869</TotalTime>
  <Words>160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Food Preparation &amp; Nutrition  - Cereals    </vt:lpstr>
      <vt:lpstr>Food Preparation &amp; Nutrition Cereals    </vt:lpstr>
    </vt:vector>
  </TitlesOfParts>
  <Company>Lakers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de Gay</dc:creator>
  <cp:lastModifiedBy>Lyn de-Gay</cp:lastModifiedBy>
  <cp:revision>240</cp:revision>
  <cp:lastPrinted>2018-02-21T12:44:43Z</cp:lastPrinted>
  <dcterms:created xsi:type="dcterms:W3CDTF">2017-02-01T08:33:25Z</dcterms:created>
  <dcterms:modified xsi:type="dcterms:W3CDTF">2021-03-01T17:23:15Z</dcterms:modified>
</cp:coreProperties>
</file>