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0625"/>
            <a:ext cx="5438140" cy="3888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-76LX6fsU4&amp;safe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xCSKLOuthU8&amp;safe=tru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293" y="0"/>
            <a:ext cx="9986125" cy="656136"/>
          </a:xfrm>
        </p:spPr>
        <p:txBody>
          <a:bodyPr>
            <a:normAutofit fontScale="90000"/>
          </a:bodyPr>
          <a:lstStyle/>
          <a:p>
            <a:r>
              <a:rPr lang="en-GB" dirty="0"/>
              <a:t>Food Preparation &amp; </a:t>
            </a:r>
            <a:r>
              <a:rPr lang="en-GB" dirty="0" smtClean="0"/>
              <a:t>Nutrition  - Cereals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656136"/>
            <a:ext cx="11995485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 – To be able to describe what maize, corn, oats, barley and rye are.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understand the process of primary and secondary processing is.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be able to name product derived from the secondary processing.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655" y="2027152"/>
            <a:ext cx="9912918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Starter – Watch the video.</a:t>
            </a:r>
            <a:r>
              <a:rPr lang="en-GB" sz="1600" dirty="0" smtClean="0"/>
              <a:t>	</a:t>
            </a:r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-3655" y="2580094"/>
            <a:ext cx="10238875" cy="12618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Task 1. </a:t>
            </a:r>
            <a:r>
              <a:rPr lang="en-GB" sz="2400" dirty="0" smtClean="0"/>
              <a:t>Put todays date at the top of the page, then under the title Maize, write down 3 facts about maize including what is it also known as. (p.200)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-3655" y="3831770"/>
            <a:ext cx="11840705" cy="8925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</a:t>
            </a:r>
            <a:r>
              <a:rPr lang="en-GB" sz="2400" dirty="0" smtClean="0"/>
              <a:t>ask 2. Under the title </a:t>
            </a:r>
            <a:r>
              <a:rPr lang="en-GB" sz="2400" u="sng" dirty="0" smtClean="0"/>
              <a:t>Secondary Processing </a:t>
            </a:r>
            <a:r>
              <a:rPr lang="en-GB" sz="2400" dirty="0" smtClean="0"/>
              <a:t>describe 4 different products that it is made into.</a:t>
            </a:r>
            <a:endParaRPr lang="en-GB" sz="2400" dirty="0"/>
          </a:p>
        </p:txBody>
      </p:sp>
      <p:pic>
        <p:nvPicPr>
          <p:cNvPr id="10" name="Picture 9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84" y="1903862"/>
            <a:ext cx="2279082" cy="15868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4715633"/>
            <a:ext cx="11840705" cy="8925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</a:t>
            </a:r>
            <a:r>
              <a:rPr lang="en-GB" sz="2400" dirty="0" smtClean="0"/>
              <a:t>ask 3. Describe and name the disease that is caused by the lack of niacin (vitamin B3).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623509"/>
            <a:ext cx="11840705" cy="8925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</a:t>
            </a:r>
            <a:r>
              <a:rPr lang="en-GB" sz="2400" dirty="0" smtClean="0"/>
              <a:t>ask 4. Write a brief description of the following cereals: oats, barley, and rye and what they can be </a:t>
            </a:r>
            <a:r>
              <a:rPr lang="en-GB" sz="2400" smtClean="0"/>
              <a:t>used for.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00293" y="0"/>
            <a:ext cx="9986125" cy="65613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Food Preparation &amp; </a:t>
            </a:r>
            <a:r>
              <a:rPr lang="en-GB" dirty="0" smtClean="0"/>
              <a:t>Nutrition Cereals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9547" y="1215189"/>
            <a:ext cx="1049153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On Tuesday you will be making profiteroles – I will be demonstrating and you will be making notes. I suggest you watch videos on </a:t>
            </a:r>
            <a:r>
              <a:rPr lang="en-GB" sz="2400" dirty="0" err="1" smtClean="0"/>
              <a:t>Youtube</a:t>
            </a:r>
            <a:r>
              <a:rPr lang="en-GB" sz="2400" dirty="0" smtClean="0"/>
              <a:t> so that you know what you are doing.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2800" dirty="0" smtClean="0"/>
              <a:t>Homework – complete all 3 worksheets. To be handed in on Monday.</a:t>
            </a:r>
            <a:endParaRPr lang="en-GB" sz="2800" dirty="0"/>
          </a:p>
        </p:txBody>
      </p:sp>
      <p:pic>
        <p:nvPicPr>
          <p:cNvPr id="10" name="Picture 9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527" y="4183050"/>
            <a:ext cx="4041473" cy="267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2756</TotalTime>
  <Words>209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Food Preparation &amp; Nutrition  - Cereals    </vt:lpstr>
      <vt:lpstr>Food Preparation &amp; Nutrition Cereals    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236</cp:revision>
  <cp:lastPrinted>2018-02-21T12:44:43Z</cp:lastPrinted>
  <dcterms:created xsi:type="dcterms:W3CDTF">2017-02-01T08:33:25Z</dcterms:created>
  <dcterms:modified xsi:type="dcterms:W3CDTF">2021-03-01T17:22:27Z</dcterms:modified>
</cp:coreProperties>
</file>