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1-dvy4eJQ&amp;t=5s&amp;ab_channel=HowIt'sMa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r>
              <a:rPr lang="en-GB" dirty="0"/>
              <a:t>Food Preparation &amp; </a:t>
            </a:r>
            <a:r>
              <a:rPr lang="en-GB" dirty="0" smtClean="0"/>
              <a:t>Nutrition Lesson 5 - Pasta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56136"/>
            <a:ext cx="5667376" cy="13542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LO’s </a:t>
            </a: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To know what pasta is.</a:t>
            </a:r>
          </a:p>
          <a:p>
            <a:pPr lvl="0"/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know the process of making pasta</a:t>
            </a:r>
          </a:p>
          <a:p>
            <a:pPr lvl="0"/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varieties of pasta</a:t>
            </a:r>
          </a:p>
          <a:p>
            <a:pPr lvl="0"/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How to cook pasta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986435"/>
            <a:ext cx="8591550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Starter – watch the video on how pasta is made in a factory.</a:t>
            </a:r>
            <a:endParaRPr lang="en-GB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2463771"/>
            <a:ext cx="9408695" cy="1200329"/>
          </a:xfrm>
          <a:prstGeom prst="rect">
            <a:avLst/>
          </a:prstGeom>
          <a:solidFill>
            <a:srgbClr val="0070C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1. Put todays date at the top of the page, then under the title </a:t>
            </a:r>
            <a:r>
              <a:rPr lang="en-GB" sz="2400" u="sng" dirty="0" smtClean="0"/>
              <a:t>Pasta,</a:t>
            </a:r>
            <a:r>
              <a:rPr lang="en-GB" sz="2400" dirty="0" smtClean="0"/>
              <a:t> explain what pasta, why it is so popular and what type of wheat it is made from. </a:t>
            </a:r>
            <a:endParaRPr lang="en-GB" sz="24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98340"/>
            <a:ext cx="11840705" cy="3046988"/>
          </a:xfrm>
          <a:prstGeom prst="rect">
            <a:avLst/>
          </a:prstGeom>
          <a:solidFill>
            <a:srgbClr val="0070C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2. Read p.193 &amp; 194. Write down these questions and answer them: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Name 6 shapes of pasta with a description of each – this could be a picture or a drawing.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What can be used to colour and flavour pasta?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What does the term </a:t>
            </a:r>
            <a:r>
              <a:rPr lang="en-GB" sz="2400" i="1" dirty="0" smtClean="0"/>
              <a:t>‘al dente’ </a:t>
            </a:r>
            <a:r>
              <a:rPr lang="en-GB" sz="2400" dirty="0" smtClean="0"/>
              <a:t>mean?  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What does the term ‘</a:t>
            </a:r>
            <a:r>
              <a:rPr lang="en-GB" sz="2400" i="1" dirty="0" smtClean="0"/>
              <a:t>laminating</a:t>
            </a:r>
            <a:r>
              <a:rPr lang="en-GB" sz="2400" dirty="0" smtClean="0"/>
              <a:t>’ mean?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What is ‘</a:t>
            </a:r>
            <a:r>
              <a:rPr lang="en-GB" sz="2400" i="1" dirty="0" smtClean="0"/>
              <a:t>convenience food’</a:t>
            </a:r>
            <a:r>
              <a:rPr lang="en-GB" sz="2400" dirty="0" smtClean="0"/>
              <a:t>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What is the meaning of ‘</a:t>
            </a:r>
            <a:r>
              <a:rPr lang="en-GB" sz="2400" u="sng" dirty="0" smtClean="0"/>
              <a:t>extruded</a:t>
            </a:r>
            <a:r>
              <a:rPr lang="en-GB" sz="2400" dirty="0" smtClean="0"/>
              <a:t>’?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27088" y="656136"/>
            <a:ext cx="6464912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WILF – date written at the top of the page and underlined, all titles and subtitles underlined and neat note writing. </a:t>
            </a:r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9669" y="1456428"/>
            <a:ext cx="2552011" cy="2043642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8591550" y="2085312"/>
            <a:ext cx="921919" cy="362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2704</TotalTime>
  <Words>186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Food Preparation &amp; Nutrition Lesson 5 - Pasta    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242</cp:revision>
  <cp:lastPrinted>2018-02-21T12:44:43Z</cp:lastPrinted>
  <dcterms:created xsi:type="dcterms:W3CDTF">2017-02-01T08:33:25Z</dcterms:created>
  <dcterms:modified xsi:type="dcterms:W3CDTF">2021-03-01T16:52:55Z</dcterms:modified>
</cp:coreProperties>
</file>