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0625"/>
            <a:ext cx="5438140" cy="3888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programmes/p011n2x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6j4rULf2oD8&amp;ab_channel=JamieOliver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RY9u0STwqiw&amp;ab_channel=GennaroContald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293" y="0"/>
            <a:ext cx="9986125" cy="656136"/>
          </a:xfrm>
        </p:spPr>
        <p:txBody>
          <a:bodyPr>
            <a:normAutofit fontScale="90000"/>
          </a:bodyPr>
          <a:lstStyle/>
          <a:p>
            <a:r>
              <a:rPr lang="en-GB" dirty="0"/>
              <a:t>Food Preparation &amp; </a:t>
            </a:r>
            <a:r>
              <a:rPr lang="en-GB" dirty="0" smtClean="0"/>
              <a:t>Nutrition  - Cereals – Lesson 3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56136"/>
            <a:ext cx="5233368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 – to understand how breakfast cereals are mass produced. (Secondary Processing)</a:t>
            </a:r>
          </a:p>
          <a:p>
            <a:pPr lvl="0"/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gain K &amp; U of the functional properties of wheat flour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19270" y="656136"/>
            <a:ext cx="6464912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WILF – date written at the top of the page and underlined, all titles and subtitles underlined and neat note writing.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2159607"/>
            <a:ext cx="9074726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Starter – </a:t>
            </a:r>
            <a:r>
              <a:rPr lang="en-GB" sz="2800" dirty="0" smtClean="0"/>
              <a:t>Watch the video of how Rice Krispies are made.</a:t>
            </a:r>
            <a:r>
              <a:rPr lang="en-GB" sz="1600" dirty="0" smtClean="0"/>
              <a:t>	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407" y="4209569"/>
            <a:ext cx="1076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616" y="3258537"/>
            <a:ext cx="12118621" cy="830997"/>
          </a:xfrm>
          <a:prstGeom prst="rect">
            <a:avLst/>
          </a:prstGeom>
          <a:solidFill>
            <a:srgbClr val="0070C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Task 1. Read p.182- 184. Write down the definition of </a:t>
            </a:r>
            <a:r>
              <a:rPr lang="en-GB" sz="2400" i="1" dirty="0" smtClean="0"/>
              <a:t>secondary processing. </a:t>
            </a:r>
          </a:p>
          <a:p>
            <a:r>
              <a:rPr lang="en-GB" sz="2400" dirty="0" smtClean="0"/>
              <a:t>In</a:t>
            </a:r>
            <a:r>
              <a:rPr lang="en-GB" sz="2400" i="1" dirty="0" smtClean="0"/>
              <a:t> </a:t>
            </a:r>
            <a:r>
              <a:rPr lang="en-GB" sz="2400" dirty="0" smtClean="0"/>
              <a:t>your own words, describe how </a:t>
            </a:r>
            <a:r>
              <a:rPr lang="en-GB" sz="2400" i="1" dirty="0" smtClean="0"/>
              <a:t>glutenin</a:t>
            </a:r>
            <a:r>
              <a:rPr lang="en-GB" sz="2400" dirty="0" smtClean="0"/>
              <a:t> and </a:t>
            </a:r>
            <a:r>
              <a:rPr lang="en-GB" sz="2400" i="1" dirty="0" smtClean="0"/>
              <a:t>gliadin</a:t>
            </a:r>
            <a:r>
              <a:rPr lang="en-GB" sz="2400" dirty="0" smtClean="0"/>
              <a:t> form </a:t>
            </a:r>
            <a:r>
              <a:rPr lang="en-GB" sz="2400" i="1" dirty="0" smtClean="0"/>
              <a:t>gluten</a:t>
            </a:r>
            <a:r>
              <a:rPr lang="en-GB" sz="2400" dirty="0" smtClean="0"/>
              <a:t>.  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87681"/>
            <a:ext cx="12205854" cy="1200329"/>
          </a:xfrm>
          <a:prstGeom prst="rect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Task 2. Under the title </a:t>
            </a:r>
            <a:r>
              <a:rPr lang="en-GB" sz="2400" u="sng" dirty="0" smtClean="0"/>
              <a:t>The effect of heat</a:t>
            </a:r>
            <a:r>
              <a:rPr lang="en-GB" sz="2400" dirty="0" smtClean="0"/>
              <a:t>, discuss the effects of heat on wheat using the sub-titles Coagulation, Gelatinisation &amp; Dextrinisation. Under the title, </a:t>
            </a:r>
            <a:r>
              <a:rPr lang="en-GB" sz="2400" u="sng" dirty="0" smtClean="0"/>
              <a:t>The effect of freezing</a:t>
            </a:r>
            <a:r>
              <a:rPr lang="en-GB" sz="2400" dirty="0" smtClean="0"/>
              <a:t>, describe what happens to wheat when frozen.</a:t>
            </a:r>
            <a:endParaRPr lang="en-GB" sz="2400" dirty="0"/>
          </a:p>
        </p:txBody>
      </p:sp>
      <p:pic>
        <p:nvPicPr>
          <p:cNvPr id="9" name="Picture 8" descr="The Best Ever &lt;strong&gt;Rice&lt;/strong&gt; &lt;strong&gt;Krispie&lt;/strong&gt; Treat Recipe - Two Sisters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726" y="1611186"/>
            <a:ext cx="3117273" cy="1684119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6492240" y="2807208"/>
            <a:ext cx="2582486" cy="3108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787454"/>
            <a:ext cx="12104766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Task 3. Research and list 2 dishes that could be made using the following types of flour: Stoneground Wholemeal Flour, Plain White Flour &amp; Self-Raising Flour.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00293" y="0"/>
            <a:ext cx="9986125" cy="656136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dirty="0" smtClean="0"/>
              <a:t>Food Preparation &amp; Nutrition Eggs – Lesson 3</a:t>
            </a:r>
            <a:br>
              <a:rPr lang="en-GB" dirty="0" smtClean="0"/>
            </a:b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37309" y="858982"/>
            <a:ext cx="1102821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Next week you will be making fresh pasta which will be used to make ravioli.</a:t>
            </a:r>
            <a:endParaRPr lang="en-GB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381" y="2660904"/>
            <a:ext cx="6475037" cy="3404616"/>
          </a:xfrm>
          <a:prstGeom prst="rect">
            <a:avLst/>
          </a:prstGeom>
        </p:spPr>
      </p:pic>
      <p:pic>
        <p:nvPicPr>
          <p:cNvPr id="5" name="Picture 4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2205" y="2293429"/>
            <a:ext cx="3772091" cy="377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9269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2979</TotalTime>
  <Words>198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Food Preparation &amp; Nutrition  - Cereals – Lesson 3     </vt:lpstr>
      <vt:lpstr>PowerPoint Presentation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252</cp:revision>
  <cp:lastPrinted>2018-02-21T12:44:43Z</cp:lastPrinted>
  <dcterms:created xsi:type="dcterms:W3CDTF">2017-02-01T08:33:25Z</dcterms:created>
  <dcterms:modified xsi:type="dcterms:W3CDTF">2021-03-01T16:51:18Z</dcterms:modified>
</cp:coreProperties>
</file>