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9" r:id="rId2"/>
    <p:sldId id="260" r:id="rId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54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5664C-9587-4A09-A692-31F96326FB76}" type="datetimeFigureOut">
              <a:rPr lang="en-GB" smtClean="0"/>
              <a:t>01/03/2021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710"/>
            <a:ext cx="2945659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710"/>
            <a:ext cx="2945659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3E26B-C456-46DD-A046-8C22E99255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4684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AAA45-0600-4D27-9634-10262BCFFA8A}" type="datetimeFigureOut">
              <a:rPr lang="en-GB" smtClean="0"/>
              <a:t>01/03/2021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6597"/>
            <a:ext cx="5438140" cy="39100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710"/>
            <a:ext cx="2945659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710"/>
            <a:ext cx="2945659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FDB9D-0990-4EC5-85C3-43A600987B8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6636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FDB9D-0990-4EC5-85C3-43A600987B88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520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TR3oCgjOvw&amp;safe=tru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293" y="0"/>
            <a:ext cx="9986125" cy="65613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Food Preparation &amp; </a:t>
            </a:r>
            <a:r>
              <a:rPr lang="en-GB" dirty="0" smtClean="0"/>
              <a:t>Nutrition  - Cereals – Lesson 2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  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56136"/>
            <a:ext cx="5233368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WALT –What happens to flour after milling.</a:t>
            </a:r>
          </a:p>
          <a:p>
            <a:pPr lvl="0"/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different types of wheat flour.</a:t>
            </a:r>
          </a:p>
          <a:p>
            <a:pPr lvl="0"/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nutritional value of wheat.</a:t>
            </a:r>
          </a:p>
          <a:p>
            <a:pPr lvl="0"/>
            <a:endParaRPr lang="en-GB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19270" y="656136"/>
            <a:ext cx="6464912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GB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WILF – Neat and legible writing in your books</a:t>
            </a:r>
          </a:p>
          <a:p>
            <a:pPr lvl="0"/>
            <a:r>
              <a:rPr lang="en-GB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date to be underlined.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4709" y="1843195"/>
            <a:ext cx="8615309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Starter –</a:t>
            </a:r>
            <a:r>
              <a:rPr lang="en-GB" sz="1600" dirty="0" smtClean="0"/>
              <a:t>	</a:t>
            </a:r>
            <a:r>
              <a:rPr lang="en-GB" sz="2400" dirty="0" smtClean="0"/>
              <a:t>watch the video on milling</a:t>
            </a:r>
            <a:r>
              <a:rPr lang="en-GB" sz="1600" dirty="0" smtClean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4709" y="2794977"/>
            <a:ext cx="12192000" cy="1200329"/>
          </a:xfrm>
          <a:prstGeom prst="rect">
            <a:avLst/>
          </a:prstGeom>
          <a:solidFill>
            <a:srgbClr val="0070C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Task 1. Turn to p.180 in your textbook. In your books, or in a Word document, write down the different types of wheat flour available with a brief description of each. Don’t forget to put todays date at the top of the page and underline it.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-4709" y="3995430"/>
            <a:ext cx="12192000" cy="1200329"/>
          </a:xfrm>
          <a:prstGeom prst="rect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Task 2. Read p. 181 including the key points, check it and the study tip. Discuss the nutritional value of wheat. In a sentence, describe why consuming foods containing </a:t>
            </a:r>
            <a:r>
              <a:rPr lang="en-GB" sz="2400" i="1" dirty="0" err="1" smtClean="0"/>
              <a:t>phytates</a:t>
            </a:r>
            <a:r>
              <a:rPr lang="en-GB" sz="2400" dirty="0" smtClean="0"/>
              <a:t> could be beneficial. </a:t>
            </a:r>
            <a:endParaRPr lang="en-GB" sz="2400" dirty="0"/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664668"/>
            <a:ext cx="1554307" cy="2130186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7348365" y="1919544"/>
            <a:ext cx="2667000" cy="295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8484" y="5196006"/>
            <a:ext cx="12192000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Task 3. Make a note of the different types of flour and their protein content N.B. the protein in flour is called </a:t>
            </a:r>
            <a:r>
              <a:rPr lang="en-GB" sz="2400" i="1" dirty="0" smtClean="0"/>
              <a:t>gluten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027003"/>
            <a:ext cx="12192000" cy="830997"/>
          </a:xfrm>
          <a:prstGeom prst="rect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Task 4.  Write down the definitions of the following terms:</a:t>
            </a:r>
          </a:p>
          <a:p>
            <a:r>
              <a:rPr lang="en-GB" sz="2400" dirty="0" smtClean="0"/>
              <a:t>Extraction rate, NSP and </a:t>
            </a:r>
            <a:r>
              <a:rPr lang="en-GB" sz="2400" dirty="0" err="1" smtClean="0"/>
              <a:t>phytic</a:t>
            </a:r>
            <a:r>
              <a:rPr lang="en-GB" sz="2400" dirty="0" smtClean="0"/>
              <a:t> acid. P.182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5026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00293" y="0"/>
            <a:ext cx="9986125" cy="656136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mtClean="0"/>
              <a:t>Food Preparation &amp; Nutrition  - Cereals – Lesson 2</a:t>
            </a:r>
            <a:br>
              <a:rPr lang="en-GB" smtClean="0"/>
            </a:br>
            <a:r>
              <a:rPr lang="en-GB" smtClean="0"/>
              <a:t>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739814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2933</TotalTime>
  <Words>197</Words>
  <Application>Microsoft Office PowerPoint</Application>
  <PresentationFormat>Widescreen</PresentationFormat>
  <Paragraphs>14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Trebuchet MS</vt:lpstr>
      <vt:lpstr>Wingdings 3</vt:lpstr>
      <vt:lpstr>Facet</vt:lpstr>
      <vt:lpstr>Food Preparation &amp; Nutrition  - Cereals – Lesson 2    </vt:lpstr>
      <vt:lpstr>PowerPoint Presentation</vt:lpstr>
    </vt:vector>
  </TitlesOfParts>
  <Company>Lakers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 de Gay</dc:creator>
  <cp:lastModifiedBy>Lyn de-Gay</cp:lastModifiedBy>
  <cp:revision>236</cp:revision>
  <cp:lastPrinted>2020-03-11T10:49:41Z</cp:lastPrinted>
  <dcterms:created xsi:type="dcterms:W3CDTF">2017-02-01T08:33:25Z</dcterms:created>
  <dcterms:modified xsi:type="dcterms:W3CDTF">2021-03-01T16:49:53Z</dcterms:modified>
</cp:coreProperties>
</file>