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664C-9587-4A09-A692-31F96326FB76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E26B-C456-46DD-A046-8C22E9925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AA45-0600-4D27-9634-10262BCFFA8A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0625"/>
            <a:ext cx="5438140" cy="388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DB9D-0990-4EC5-85C3-43A600987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DB9D-0990-4EC5-85C3-43A600987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jQsAeUG_ZJM&amp;index=2&amp;list=PLh1x9sEq7wajY75TmQ5AyLQB5koPvKGK1&amp;safe=tru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hyperlink" Target="https://www.youtube.com/watch?v=ZD8v-gW4bjY" TargetMode="External"/><Relationship Id="rId4" Type="http://schemas.openxmlformats.org/officeDocument/2006/relationships/hyperlink" Target="https://www.youtube.com/watch?v=NTR3oCgjOvw&amp;safe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93" y="0"/>
            <a:ext cx="9986125" cy="656136"/>
          </a:xfrm>
        </p:spPr>
        <p:txBody>
          <a:bodyPr>
            <a:normAutofit fontScale="90000"/>
          </a:bodyPr>
          <a:lstStyle/>
          <a:p>
            <a:r>
              <a:rPr lang="en-GB" dirty="0"/>
              <a:t>Food Preparation &amp; </a:t>
            </a:r>
            <a:r>
              <a:rPr lang="en-GB" dirty="0" smtClean="0"/>
              <a:t>Nutrition  - Cereals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6136"/>
            <a:ext cx="52333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WALT –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make cupcakes and decorate them wit home-made buttercream icing using the piping technique.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656136"/>
            <a:ext cx="665018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WILF – evenly sized and baked cakes that are beautifully decorated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782" y="1868618"/>
            <a:ext cx="1079269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Starter – </a:t>
            </a:r>
            <a:r>
              <a:rPr lang="en-GB" sz="3200" i="1" dirty="0" err="1" smtClean="0"/>
              <a:t>mis</a:t>
            </a:r>
            <a:r>
              <a:rPr lang="en-GB" sz="3200" i="1" dirty="0" smtClean="0"/>
              <a:t>-en-place</a:t>
            </a:r>
            <a:r>
              <a:rPr lang="en-GB" sz="3200" dirty="0" smtClean="0"/>
              <a:t> – e.g. get all equipment out everything out ready to use, weigh out all ingredients and preheat your ovens to 180/ gas mark 6.</a:t>
            </a:r>
            <a:r>
              <a:rPr lang="en-GB" sz="1600" dirty="0" smtClean="0"/>
              <a:t>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2976"/>
            <a:ext cx="2857500" cy="178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57" y="345213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258" y="3405209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65" y="3395597"/>
            <a:ext cx="1743075" cy="2196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350" y="3406962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57800"/>
            <a:ext cx="28575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1739" y="983150"/>
            <a:ext cx="1743075" cy="2073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7299" y="5250401"/>
            <a:ext cx="2424575" cy="1607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9279" y="5061819"/>
            <a:ext cx="2466975" cy="1847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2735" y="5052154"/>
            <a:ext cx="1867179" cy="1867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4683" y="5054194"/>
            <a:ext cx="1472294" cy="18274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0475" y="3068001"/>
            <a:ext cx="1993818" cy="19938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6977" y="5073184"/>
            <a:ext cx="1633926" cy="17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0293" y="0"/>
            <a:ext cx="9986125" cy="6561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Food Preparation &amp; </a:t>
            </a:r>
            <a:r>
              <a:rPr lang="en-GB" dirty="0" smtClean="0"/>
              <a:t>Nutrition Eggs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18" y="4543425"/>
            <a:ext cx="3086100" cy="231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232" y="2995863"/>
            <a:ext cx="8325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Watch the following videos</a:t>
            </a:r>
          </a:p>
          <a:p>
            <a:r>
              <a:rPr lang="en-GB" sz="2400" dirty="0" smtClean="0"/>
              <a:t>Buttercreams icing recipe on YouTube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www.youtube.com/watch?v=NTR3oCgjOvw&amp;safe=true</a:t>
            </a:r>
            <a:endParaRPr lang="en-GB" sz="2400" dirty="0" smtClean="0"/>
          </a:p>
          <a:p>
            <a:r>
              <a:rPr lang="en-GB" sz="2400" dirty="0" smtClean="0"/>
              <a:t>5 cupcake icing techniques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www.youtube.com/watch?v=jQsAeUG_ZJM&amp;index=2&amp;list=PLh1x9sEq7wajY75TmQ5AyLQB5koPvKGK1&amp;safe=true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12" y="2001195"/>
            <a:ext cx="3090111" cy="24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2423</TotalTime>
  <Words>90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</vt:lpstr>
      <vt:lpstr>Food Preparation &amp; Nutrition  - Cereals    </vt:lpstr>
      <vt:lpstr>Food Preparation &amp; Nutrition Eggs    </vt:lpstr>
    </vt:vector>
  </TitlesOfParts>
  <Company>Lakers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de Gay</dc:creator>
  <cp:lastModifiedBy>Lyn de-Gay</cp:lastModifiedBy>
  <cp:revision>224</cp:revision>
  <cp:lastPrinted>2018-02-21T12:44:43Z</cp:lastPrinted>
  <dcterms:created xsi:type="dcterms:W3CDTF">2017-02-01T08:33:25Z</dcterms:created>
  <dcterms:modified xsi:type="dcterms:W3CDTF">2021-03-01T17:28:31Z</dcterms:modified>
</cp:coreProperties>
</file>