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64" r:id="rId3"/>
    <p:sldId id="266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3300"/>
    <a:srgbClr val="CC3300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664C-9587-4A09-A692-31F96326FB76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E26B-C456-46DD-A046-8C22E9925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AA45-0600-4D27-9634-10262BCFFA8A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597"/>
            <a:ext cx="5438140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DB9D-0990-4EC5-85C3-43A600987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– how sugar is made 2.37  Honey 2.25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DB9D-0990-4EC5-85C3-43A600987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3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_fgp7zYK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UBZH8zKpJso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80352" y="121653"/>
            <a:ext cx="11611647" cy="1320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Food Preparation &amp; Nutrition – Butter, Oil, Sugar &amp; Syrup – lesson 5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7041" y="1022684"/>
            <a:ext cx="10880559" cy="1077218"/>
          </a:xfrm>
          <a:prstGeom prst="rect">
            <a:avLst/>
          </a:prstGeom>
          <a:pattFill prst="dkVert">
            <a:fgClr>
              <a:srgbClr val="FFFF99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LO’s</a:t>
            </a:r>
          </a:p>
          <a:p>
            <a:r>
              <a:rPr lang="en-GB" sz="3200" dirty="0" smtClean="0"/>
              <a:t>Types of sugar and sweeteners available to </a:t>
            </a:r>
            <a:r>
              <a:rPr lang="en-GB" sz="3200" smtClean="0"/>
              <a:t>consumers.</a:t>
            </a:r>
            <a:endParaRPr lang="en-GB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9613" y="3255509"/>
            <a:ext cx="1133541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 – watch the videos on sugar and honey</a:t>
            </a:r>
            <a:endParaRPr lang="en-GB" sz="28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49" y="2160862"/>
            <a:ext cx="2466975" cy="1847850"/>
          </a:xfrm>
          <a:prstGeom prst="rect">
            <a:avLst/>
          </a:prstGeom>
        </p:spPr>
      </p:pic>
      <p:pic>
        <p:nvPicPr>
          <p:cNvPr id="4" name="Picture 3" descr="Little Thumbs Up March 2016: &lt;strong&gt;Honey&lt;/strong&gt; - Joy 'N' Escapade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5" y="4202852"/>
            <a:ext cx="3048000" cy="2026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13" y="4616147"/>
            <a:ext cx="853147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1. Read p. 348 – 350. Write a brief description of the different types of sugar and syrups available (you can do this as a mind map, or just list them)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36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Image result for chia see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4582661" y="-21479"/>
            <a:ext cx="4498168" cy="123999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Sugars and syrups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-54988" y="1400100"/>
            <a:ext cx="2218659" cy="9994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White Sugar</a:t>
            </a:r>
            <a:endParaRPr lang="en-GB" sz="2000" b="1" u="sng" dirty="0"/>
          </a:p>
        </p:txBody>
      </p:sp>
      <p:sp>
        <p:nvSpPr>
          <p:cNvPr id="30" name="Oval 29"/>
          <p:cNvSpPr/>
          <p:nvPr/>
        </p:nvSpPr>
        <p:spPr>
          <a:xfrm>
            <a:off x="6250071" y="828674"/>
            <a:ext cx="2208628" cy="11311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Other types of sugar</a:t>
            </a:r>
            <a:endParaRPr lang="en-GB" sz="2000" b="1" u="sng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5549052" y="1959842"/>
            <a:ext cx="2681415" cy="25103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Coffee sugar crystals – large sugar crystals, sometimes sold in mixes of different colours. They </a:t>
            </a:r>
          </a:p>
          <a:p>
            <a:pPr algn="ctr"/>
            <a:r>
              <a:rPr lang="en-GB" dirty="0" smtClean="0"/>
              <a:t>take longer</a:t>
            </a:r>
          </a:p>
          <a:p>
            <a:pPr algn="ctr"/>
            <a:r>
              <a:rPr lang="en-GB" dirty="0" smtClean="0"/>
              <a:t> to dissolve</a:t>
            </a:r>
          </a:p>
          <a:p>
            <a:pPr algn="ctr"/>
            <a:r>
              <a:rPr lang="en-GB" dirty="0" smtClean="0"/>
              <a:t> than other sugars.</a:t>
            </a:r>
            <a:endParaRPr lang="en-GB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8665546" y="2035591"/>
            <a:ext cx="1905432" cy="2415578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Black treacle – made from molasses. Thick, heavy and dark coloured syrup with a strong flavour.</a:t>
            </a:r>
            <a:endParaRPr lang="en-GB" dirty="0"/>
          </a:p>
        </p:txBody>
      </p:sp>
      <p:sp>
        <p:nvSpPr>
          <p:cNvPr id="33" name="Flowchart: Alternate Process 32"/>
          <p:cNvSpPr/>
          <p:nvPr/>
        </p:nvSpPr>
        <p:spPr>
          <a:xfrm>
            <a:off x="7576882" y="4390993"/>
            <a:ext cx="2912198" cy="2412208"/>
          </a:xfrm>
          <a:prstGeom prst="flowChartAlternateProcess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Golden syrup – refined, light syrup with a gold colour. Some of the sugar it contains is </a:t>
            </a:r>
            <a:r>
              <a:rPr lang="en-GB" i="1" dirty="0" smtClean="0"/>
              <a:t>invert sugar. </a:t>
            </a:r>
            <a:r>
              <a:rPr lang="en-GB" dirty="0" smtClean="0"/>
              <a:t>This makes is much sweeter.</a:t>
            </a:r>
            <a:endParaRPr lang="en-GB" i="1" dirty="0"/>
          </a:p>
        </p:txBody>
      </p:sp>
      <p:sp>
        <p:nvSpPr>
          <p:cNvPr id="35" name="Flowchart: Alternate Process 34"/>
          <p:cNvSpPr/>
          <p:nvPr/>
        </p:nvSpPr>
        <p:spPr>
          <a:xfrm>
            <a:off x="4358708" y="4465040"/>
            <a:ext cx="2529459" cy="215614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Lump sugar – made the same way as granulated, but the crystals are poured into special moulds, cooled until solid then cut into cubes or lumps.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2080671" y="1081607"/>
            <a:ext cx="3043418" cy="1150953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Brown Sugar</a:t>
            </a:r>
            <a:endParaRPr lang="en-GB" sz="2000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28127" y="2530035"/>
            <a:ext cx="1533387" cy="137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Granulated – large crystals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007723"/>
            <a:ext cx="1960306" cy="1938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Caster – Made the same way as granulated but produces smaller crystals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05783" y="2354920"/>
            <a:ext cx="1659288" cy="1406557"/>
          </a:xfrm>
          <a:prstGeom prst="flowChartAlternateProcess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Soft brown (light or dark)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6491" y="5952793"/>
            <a:ext cx="3516093" cy="9003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Icing – made by pulverising granulated sugar into a fine powder.</a:t>
            </a:r>
            <a:endParaRPr lang="en-GB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056843" y="3883837"/>
            <a:ext cx="2182584" cy="2008292"/>
          </a:xfrm>
          <a:prstGeom prst="flowChartAlternateProcess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Demerara – has larger crystals and is traditionally served with coffee and used for cake making </a:t>
            </a:r>
            <a:endParaRPr lang="en-GB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183073" y="2192287"/>
            <a:ext cx="2445616" cy="1668731"/>
          </a:xfrm>
          <a:prstGeom prst="flowChartAlternateProcess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Muscovado</a:t>
            </a:r>
            <a:r>
              <a:rPr lang="en-GB" dirty="0" smtClean="0"/>
              <a:t> – is a type of partially refined to unrefined brown sugar with a strong molasses flavour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9071" l="3273" r="996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9157" y="1384960"/>
            <a:ext cx="1340021" cy="891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4317" y="5913173"/>
            <a:ext cx="1699172" cy="11350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270551" y="2263139"/>
            <a:ext cx="2062162" cy="999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Syrups</a:t>
            </a:r>
            <a:endParaRPr lang="en-GB" u="sng" dirty="0"/>
          </a:p>
        </p:txBody>
      </p:sp>
      <p:sp>
        <p:nvSpPr>
          <p:cNvPr id="14" name="Rectangle 13"/>
          <p:cNvSpPr/>
          <p:nvPr/>
        </p:nvSpPr>
        <p:spPr>
          <a:xfrm>
            <a:off x="0" y="219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Molasses - thick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dark brown juice 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obtained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from 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raw sugar during the refining process</a:t>
            </a:r>
            <a:endParaRPr lang="en-GB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10489080" y="4304207"/>
            <a:ext cx="1625104" cy="24778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Maple syrup – made from the sap of maple trees. 80% of worlds supply is from Canada</a:t>
            </a:r>
            <a:endParaRPr lang="en-GB" dirty="0"/>
          </a:p>
        </p:txBody>
      </p:sp>
      <p:sp>
        <p:nvSpPr>
          <p:cNvPr id="16" name="Hexagon 15"/>
          <p:cNvSpPr/>
          <p:nvPr/>
        </p:nvSpPr>
        <p:spPr>
          <a:xfrm>
            <a:off x="9159718" y="160338"/>
            <a:ext cx="2470307" cy="185968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Honey – bees produce honey from nectar that is collected from various flowers.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6" b="89617" l="0" r="898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5373" y="3621714"/>
            <a:ext cx="865657" cy="5739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150" r="952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523" y="4544455"/>
            <a:ext cx="749810" cy="5844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7075" y="3540842"/>
            <a:ext cx="951724" cy="1247924"/>
          </a:xfrm>
          <a:prstGeom prst="rect">
            <a:avLst/>
          </a:prstGeom>
        </p:spPr>
      </p:pic>
      <p:pic>
        <p:nvPicPr>
          <p:cNvPr id="38" name="Picture 37" descr="Kasper-ACHS-Block2 - &lt;strong&gt;Maple syrup&lt;/strong&gt; urine disease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37" y="3505346"/>
            <a:ext cx="1059176" cy="8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580352" y="121653"/>
            <a:ext cx="11611647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smtClean="0"/>
              <a:t>Food Preparation &amp; Nutrition – Butter, Oil, Sugar &amp; Syrup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80352" y="914400"/>
            <a:ext cx="903470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2. Write down the uses of honey.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3425" y="2000250"/>
            <a:ext cx="8277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Next practical - Pavlova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076" y="3275358"/>
            <a:ext cx="4991497" cy="28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4193</TotalTime>
  <Words>340</Words>
  <Application>Microsoft Office PowerPoint</Application>
  <PresentationFormat>Widescreen</PresentationFormat>
  <Paragraphs>33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</vt:lpstr>
      <vt:lpstr>Calibri</vt:lpstr>
      <vt:lpstr>Trebuchet MS</vt:lpstr>
      <vt:lpstr>Wingdings 3</vt:lpstr>
      <vt:lpstr>Facet</vt:lpstr>
      <vt:lpstr>Food Preparation &amp; Nutrition – Butter, Oil, Sugar &amp; Syrup – lesson 5</vt:lpstr>
      <vt:lpstr>PowerPoint Presentation</vt:lpstr>
      <vt:lpstr>PowerPoint Presentation</vt:lpstr>
    </vt:vector>
  </TitlesOfParts>
  <Company>Lakers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de Gay</dc:creator>
  <cp:lastModifiedBy>Lyn de-Gay</cp:lastModifiedBy>
  <cp:revision>349</cp:revision>
  <cp:lastPrinted>2018-07-04T11:18:36Z</cp:lastPrinted>
  <dcterms:created xsi:type="dcterms:W3CDTF">2017-02-01T08:33:25Z</dcterms:created>
  <dcterms:modified xsi:type="dcterms:W3CDTF">2021-03-01T17:45:55Z</dcterms:modified>
</cp:coreProperties>
</file>