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3" r:id="rId3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6597"/>
            <a:ext cx="533527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37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oGnTsvUrw&amp;ab_channel=LeRocquierFoo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206" y="593550"/>
            <a:ext cx="6803056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investigate the </a:t>
            </a:r>
            <a:r>
              <a:rPr lang="en-GB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nutritional value of fats and oils</a:t>
            </a: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3296584"/>
            <a:ext cx="11678825" cy="34163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1. Read p.342. Write down and then answer the following questions: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Name 2 functions of fats and oils in the body?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Which 2 essential fatty acids do fats and oils provide? (mainly from oily fish)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Name the fat soluble vitamins that are provided by fats.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Name the 3 elements that compose fat.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Butter, cream and whole milk are types of which type of fat?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Vegetable oils are types of which type of fat?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Describe cholesterol.</a:t>
            </a:r>
          </a:p>
          <a:p>
            <a:r>
              <a:rPr lang="en-GB" sz="2400" dirty="0" smtClean="0"/>
              <a:t>8. Why can too much cholesterol be bad for you?</a:t>
            </a:r>
            <a:endParaRPr lang="en-GB" sz="2400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 smtClean="0"/>
              <a:t>Food Preparation &amp; Nutrition – Butter, Oil, Sugar &amp; Syrup – lesson 2</a:t>
            </a:r>
            <a:endParaRPr lang="en-GB" sz="2800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5678" y="898608"/>
            <a:ext cx="3163920" cy="23698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68369"/>
            <a:ext cx="858952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Starter – click on the picture to watch the video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5602473" y="2074167"/>
            <a:ext cx="3210128" cy="55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3963" y="784357"/>
            <a:ext cx="11998035" cy="337150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H/W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–Find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definitions for the following words and write them down.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Saturated fat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unsaturated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	hydrogenation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monounsaturated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Polyunsaturated fat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omega-3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omega-6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cholesterol	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sautéing	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smoke point		Nutritional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condiments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aeration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shortening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emulsion	plasticity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find the answers in the FPN book (or you could ‘Google’ them. Log in details for the interactive book – www.illuminate.digital/eduqasfood	Username SKINGS4 P/W STUDENT4.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963" y="4505325"/>
            <a:ext cx="943581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Next Practical – Lemon Meringue Pie. You will need to make your pastry at home!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7" y="5224125"/>
            <a:ext cx="3286125" cy="1390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70258" y="4911221"/>
            <a:ext cx="312174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will let you know about this as soon as I have finalised what is going on in school!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45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3023</TotalTime>
  <Words>203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276</cp:revision>
  <cp:lastPrinted>2018-06-04T12:07:13Z</cp:lastPrinted>
  <dcterms:created xsi:type="dcterms:W3CDTF">2017-02-01T08:33:25Z</dcterms:created>
  <dcterms:modified xsi:type="dcterms:W3CDTF">2021-03-01T17:43:57Z</dcterms:modified>
</cp:coreProperties>
</file>