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3" r:id="rId3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664C-9587-4A09-A692-31F96326FB76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710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710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3E26B-C456-46DD-A046-8C22E9925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684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AAA45-0600-4D27-9634-10262BCFFA8A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6597"/>
            <a:ext cx="5335270" cy="39100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710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710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FDB9D-0990-4EC5-85C3-43A600987B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63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FDB9D-0990-4EC5-85C3-43A600987B8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520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FDB9D-0990-4EC5-85C3-43A600987B88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378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qoGnTsvUrw&amp;ab_channel=LeRocquierFoo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2206" y="593550"/>
            <a:ext cx="6803056" cy="13849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LO’s</a:t>
            </a:r>
          </a:p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 investigate the </a:t>
            </a:r>
            <a:r>
              <a:rPr lang="en-GB" sz="2800" b="1" smtClean="0">
                <a:latin typeface="Calibri" panose="020F0502020204030204" pitchFamily="34" charset="0"/>
                <a:cs typeface="Calibri" panose="020F0502020204030204" pitchFamily="34" charset="0"/>
              </a:rPr>
              <a:t>nutritional value of fats and oils</a:t>
            </a:r>
            <a:endParaRPr lang="en-GB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407" y="4209569"/>
            <a:ext cx="1076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-1" y="3296584"/>
            <a:ext cx="11678825" cy="34163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Task 1. Read p.342. Write down and then answer the following questions: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Name 2 functions of fats and oils in the body?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Which 2 essential fatty acids do fats and oils provide? (mainly from oily fish)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Name the fat soluble vitamins that are provided by fats.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Name the 3 elements that compose fat.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Butter, cream and whole milk are types of which type of fat?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Vegetable oils are types of which type of fat?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Describe cholesterol.</a:t>
            </a:r>
          </a:p>
          <a:p>
            <a:r>
              <a:rPr lang="en-GB" sz="2400" dirty="0" smtClean="0"/>
              <a:t>8. Why can too much cholesterol be bad for you?</a:t>
            </a:r>
            <a:endParaRPr lang="en-GB" sz="2400" dirty="0"/>
          </a:p>
        </p:txBody>
      </p:sp>
      <p:sp>
        <p:nvSpPr>
          <p:cNvPr id="10" name="Title 4"/>
          <p:cNvSpPr txBox="1">
            <a:spLocks/>
          </p:cNvSpPr>
          <p:nvPr/>
        </p:nvSpPr>
        <p:spPr>
          <a:xfrm>
            <a:off x="580352" y="121653"/>
            <a:ext cx="11611647" cy="7646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800" dirty="0" smtClean="0"/>
              <a:t>Food Preparation &amp; Nutrition – Butter, Oil, Sugar &amp; Syrup – lesson 2</a:t>
            </a:r>
            <a:endParaRPr lang="en-GB" sz="2800" dirty="0"/>
          </a:p>
        </p:txBody>
      </p:sp>
      <p:pic>
        <p:nvPicPr>
          <p:cNvPr id="5" name="Picture 4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5678" y="898608"/>
            <a:ext cx="3163920" cy="23698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2168369"/>
            <a:ext cx="8589523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Starter – click on the picture to watch the video</a:t>
            </a:r>
            <a:endParaRPr lang="en-GB" dirty="0"/>
          </a:p>
        </p:txBody>
      </p:sp>
      <p:sp>
        <p:nvSpPr>
          <p:cNvPr id="8" name="Right Arrow 7"/>
          <p:cNvSpPr/>
          <p:nvPr/>
        </p:nvSpPr>
        <p:spPr>
          <a:xfrm>
            <a:off x="5602473" y="2074167"/>
            <a:ext cx="3210128" cy="557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26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/>
          <p:cNvSpPr txBox="1">
            <a:spLocks/>
          </p:cNvSpPr>
          <p:nvPr/>
        </p:nvSpPr>
        <p:spPr>
          <a:xfrm>
            <a:off x="580352" y="121653"/>
            <a:ext cx="11611647" cy="7646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 smtClean="0"/>
              <a:t>Food Preparation &amp; Nutrition – Butter, Oil, Sugar &amp; Syrup</a:t>
            </a:r>
            <a:endParaRPr lang="en-GB" sz="3200" dirty="0"/>
          </a:p>
        </p:txBody>
      </p:sp>
      <p:sp>
        <p:nvSpPr>
          <p:cNvPr id="5" name="Rectangle 4"/>
          <p:cNvSpPr/>
          <p:nvPr/>
        </p:nvSpPr>
        <p:spPr>
          <a:xfrm>
            <a:off x="193963" y="784357"/>
            <a:ext cx="11998035" cy="337150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H/W 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–Find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definitions for the following words and write them down.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Saturated fat	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unsaturated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fat	hydrogenation	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monounsaturated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fat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Polyunsaturated fat	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omega-3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omega-6	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cholesterol	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sautéing	</a:t>
            </a:r>
            <a:endParaRPr lang="en-GB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smoke point		Nutritional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	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condiments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aeration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shortening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emulsion	plasticity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will find the answers in the FPN book (or you could ‘Google’ them. Log in details for the interactive book – www.illuminate.digital/eduqasfood	Username SKINGS4 P/W STUDENT4.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3963" y="4505325"/>
            <a:ext cx="943581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Next Practical – Lemon Meringue Pie. You will need to make your pastry at home!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387" y="5224125"/>
            <a:ext cx="3286125" cy="13906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070258" y="4911221"/>
            <a:ext cx="3121740" cy="156966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 will let you know about this as soon as I have finalised what is going on in school!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7458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3023</TotalTime>
  <Words>203</Words>
  <Application>Microsoft Office PowerPoint</Application>
  <PresentationFormat>Widescreen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</vt:vector>
  </TitlesOfParts>
  <Company>Lakers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 de Gay</dc:creator>
  <cp:lastModifiedBy>Lyn de-Gay</cp:lastModifiedBy>
  <cp:revision>276</cp:revision>
  <cp:lastPrinted>2018-06-04T12:07:13Z</cp:lastPrinted>
  <dcterms:created xsi:type="dcterms:W3CDTF">2017-02-01T08:33:25Z</dcterms:created>
  <dcterms:modified xsi:type="dcterms:W3CDTF">2021-03-01T17:43:57Z</dcterms:modified>
</cp:coreProperties>
</file>