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60" r:id="rId4"/>
    <p:sldId id="257" r:id="rId5"/>
    <p:sldId id="259" r:id="rId6"/>
    <p:sldId id="262" r:id="rId7"/>
    <p:sldId id="261" r:id="rId8"/>
  </p:sldIdLst>
  <p:sldSz cx="9906000" cy="6858000" type="A4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4" d="100"/>
          <a:sy n="74" d="100"/>
        </p:scale>
        <p:origin x="107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002D7-3546-46AE-8E2E-8971AE6C16E8}" type="datetimeFigureOut">
              <a:rPr lang="en-GB" smtClean="0"/>
              <a:t>13/01/21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1B796-6EB5-4589-9F29-644EEFB68A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97799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002D7-3546-46AE-8E2E-8971AE6C16E8}" type="datetimeFigureOut">
              <a:rPr lang="en-GB" smtClean="0"/>
              <a:t>13/01/21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1B796-6EB5-4589-9F29-644EEFB68A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38214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002D7-3546-46AE-8E2E-8971AE6C16E8}" type="datetimeFigureOut">
              <a:rPr lang="en-GB" smtClean="0"/>
              <a:t>13/01/21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1B796-6EB5-4589-9F29-644EEFB68A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15392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002D7-3546-46AE-8E2E-8971AE6C16E8}" type="datetimeFigureOut">
              <a:rPr lang="en-GB" smtClean="0"/>
              <a:t>13/01/21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1B796-6EB5-4589-9F29-644EEFB68A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60736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002D7-3546-46AE-8E2E-8971AE6C16E8}" type="datetimeFigureOut">
              <a:rPr lang="en-GB" smtClean="0"/>
              <a:t>13/01/21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1B796-6EB5-4589-9F29-644EEFB68A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6518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002D7-3546-46AE-8E2E-8971AE6C16E8}" type="datetimeFigureOut">
              <a:rPr lang="en-GB" smtClean="0"/>
              <a:t>13/01/21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1B796-6EB5-4589-9F29-644EEFB68A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32543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002D7-3546-46AE-8E2E-8971AE6C16E8}" type="datetimeFigureOut">
              <a:rPr lang="en-GB" smtClean="0"/>
              <a:t>13/01/21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1B796-6EB5-4589-9F29-644EEFB68A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01522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002D7-3546-46AE-8E2E-8971AE6C16E8}" type="datetimeFigureOut">
              <a:rPr lang="en-GB" smtClean="0"/>
              <a:t>13/01/21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1B796-6EB5-4589-9F29-644EEFB68A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88221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002D7-3546-46AE-8E2E-8971AE6C16E8}" type="datetimeFigureOut">
              <a:rPr lang="en-GB" smtClean="0"/>
              <a:t>13/01/21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1B796-6EB5-4589-9F29-644EEFB68A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8713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002D7-3546-46AE-8E2E-8971AE6C16E8}" type="datetimeFigureOut">
              <a:rPr lang="en-GB" smtClean="0"/>
              <a:t>13/01/21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1B796-6EB5-4589-9F29-644EEFB68A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71922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002D7-3546-46AE-8E2E-8971AE6C16E8}" type="datetimeFigureOut">
              <a:rPr lang="en-GB" smtClean="0"/>
              <a:t>13/01/21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1B796-6EB5-4589-9F29-644EEFB68A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84878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C002D7-3546-46AE-8E2E-8971AE6C16E8}" type="datetimeFigureOut">
              <a:rPr lang="en-GB" smtClean="0"/>
              <a:t>13/01/21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71B796-6EB5-4589-9F29-644EEFB68A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4114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7.png"/><Relationship Id="rId18" Type="http://schemas.openxmlformats.org/officeDocument/2006/relationships/image" Target="../media/image32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12" Type="http://schemas.openxmlformats.org/officeDocument/2006/relationships/image" Target="../media/image26.png"/><Relationship Id="rId17" Type="http://schemas.openxmlformats.org/officeDocument/2006/relationships/image" Target="../media/image31.png"/><Relationship Id="rId2" Type="http://schemas.openxmlformats.org/officeDocument/2006/relationships/image" Target="../media/image17.png"/><Relationship Id="rId16" Type="http://schemas.openxmlformats.org/officeDocument/2006/relationships/image" Target="../media/image30.png"/><Relationship Id="rId20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11" Type="http://schemas.openxmlformats.org/officeDocument/2006/relationships/image" Target="../media/image12.png"/><Relationship Id="rId5" Type="http://schemas.openxmlformats.org/officeDocument/2006/relationships/image" Target="../media/image20.png"/><Relationship Id="rId15" Type="http://schemas.openxmlformats.org/officeDocument/2006/relationships/image" Target="../media/image29.png"/><Relationship Id="rId10" Type="http://schemas.openxmlformats.org/officeDocument/2006/relationships/image" Target="../media/image25.png"/><Relationship Id="rId19" Type="http://schemas.openxmlformats.org/officeDocument/2006/relationships/image" Target="../media/image33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Relationship Id="rId14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46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12" Type="http://schemas.openxmlformats.org/officeDocument/2006/relationships/image" Target="../media/image45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11" Type="http://schemas.openxmlformats.org/officeDocument/2006/relationships/image" Target="../media/image44.png"/><Relationship Id="rId5" Type="http://schemas.openxmlformats.org/officeDocument/2006/relationships/image" Target="../media/image38.png"/><Relationship Id="rId10" Type="http://schemas.openxmlformats.org/officeDocument/2006/relationships/image" Target="../media/image43.png"/><Relationship Id="rId4" Type="http://schemas.openxmlformats.org/officeDocument/2006/relationships/image" Target="../media/image37.png"/><Relationship Id="rId9" Type="http://schemas.openxmlformats.org/officeDocument/2006/relationships/image" Target="../media/image42.png"/><Relationship Id="rId14" Type="http://schemas.openxmlformats.org/officeDocument/2006/relationships/image" Target="../media/image4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13" Type="http://schemas.openxmlformats.org/officeDocument/2006/relationships/image" Target="../media/image59.png"/><Relationship Id="rId18" Type="http://schemas.openxmlformats.org/officeDocument/2006/relationships/image" Target="../media/image64.png"/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12" Type="http://schemas.openxmlformats.org/officeDocument/2006/relationships/image" Target="../media/image58.png"/><Relationship Id="rId17" Type="http://schemas.openxmlformats.org/officeDocument/2006/relationships/image" Target="../media/image63.png"/><Relationship Id="rId2" Type="http://schemas.openxmlformats.org/officeDocument/2006/relationships/image" Target="../media/image48.png"/><Relationship Id="rId16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11" Type="http://schemas.openxmlformats.org/officeDocument/2006/relationships/image" Target="../media/image57.png"/><Relationship Id="rId5" Type="http://schemas.openxmlformats.org/officeDocument/2006/relationships/image" Target="../media/image51.png"/><Relationship Id="rId15" Type="http://schemas.openxmlformats.org/officeDocument/2006/relationships/image" Target="../media/image61.png"/><Relationship Id="rId10" Type="http://schemas.openxmlformats.org/officeDocument/2006/relationships/image" Target="../media/image56.png"/><Relationship Id="rId4" Type="http://schemas.openxmlformats.org/officeDocument/2006/relationships/image" Target="../media/image50.png"/><Relationship Id="rId9" Type="http://schemas.openxmlformats.org/officeDocument/2006/relationships/image" Target="../media/image55.png"/><Relationship Id="rId14" Type="http://schemas.openxmlformats.org/officeDocument/2006/relationships/image" Target="../media/image6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13" Type="http://schemas.openxmlformats.org/officeDocument/2006/relationships/image" Target="../media/image76.png"/><Relationship Id="rId3" Type="http://schemas.openxmlformats.org/officeDocument/2006/relationships/image" Target="../media/image66.png"/><Relationship Id="rId7" Type="http://schemas.openxmlformats.org/officeDocument/2006/relationships/image" Target="../media/image70.png"/><Relationship Id="rId12" Type="http://schemas.openxmlformats.org/officeDocument/2006/relationships/image" Target="../media/image75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png"/><Relationship Id="rId11" Type="http://schemas.openxmlformats.org/officeDocument/2006/relationships/image" Target="../media/image74.png"/><Relationship Id="rId5" Type="http://schemas.openxmlformats.org/officeDocument/2006/relationships/image" Target="../media/image68.png"/><Relationship Id="rId15" Type="http://schemas.openxmlformats.org/officeDocument/2006/relationships/image" Target="../media/image78.png"/><Relationship Id="rId10" Type="http://schemas.openxmlformats.org/officeDocument/2006/relationships/image" Target="../media/image73.png"/><Relationship Id="rId4" Type="http://schemas.openxmlformats.org/officeDocument/2006/relationships/image" Target="../media/image67.png"/><Relationship Id="rId9" Type="http://schemas.openxmlformats.org/officeDocument/2006/relationships/image" Target="../media/image72.png"/><Relationship Id="rId14" Type="http://schemas.openxmlformats.org/officeDocument/2006/relationships/image" Target="../media/image7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6423"/>
          <a:stretch/>
        </p:blipFill>
        <p:spPr>
          <a:xfrm>
            <a:off x="186639" y="264383"/>
            <a:ext cx="2266950" cy="172917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6994" y="217016"/>
            <a:ext cx="2438400" cy="18764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33072" y="158943"/>
            <a:ext cx="2076450" cy="2209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7392" y="2229107"/>
            <a:ext cx="1809750" cy="25241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10933" y="2093441"/>
            <a:ext cx="1632122" cy="163212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7"/>
          <a:srcRect b="7293"/>
          <a:stretch/>
        </p:blipFill>
        <p:spPr>
          <a:xfrm>
            <a:off x="3736490" y="2214627"/>
            <a:ext cx="1838325" cy="171308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77200" y="347019"/>
            <a:ext cx="1676400" cy="27241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384475" y="3381894"/>
            <a:ext cx="1024681" cy="117594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132173" y="3927711"/>
            <a:ext cx="1933575" cy="23622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790887" y="3243911"/>
            <a:ext cx="2036504" cy="141046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1085" y="4753232"/>
            <a:ext cx="2514600" cy="181927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096061" y="2578615"/>
            <a:ext cx="1459893" cy="124962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875112" y="4676000"/>
            <a:ext cx="1277208" cy="159492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970473" y="3828235"/>
            <a:ext cx="1585481" cy="158548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16"/>
          <a:srcRect b="8024"/>
          <a:stretch/>
        </p:blipFill>
        <p:spPr>
          <a:xfrm>
            <a:off x="8039100" y="4864183"/>
            <a:ext cx="1714500" cy="1708324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116659" y="5463231"/>
            <a:ext cx="1109276" cy="1109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7114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83" y="3574923"/>
            <a:ext cx="1632594" cy="313417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840" y="199831"/>
            <a:ext cx="1109764" cy="125703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0507" y="-9639"/>
            <a:ext cx="2949207" cy="187867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19714" y="277136"/>
            <a:ext cx="1657350" cy="149582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/>
          <a:srcRect l="5896" t="19456" r="5139" b="20175"/>
          <a:stretch/>
        </p:blipFill>
        <p:spPr>
          <a:xfrm>
            <a:off x="162128" y="1696246"/>
            <a:ext cx="1687725" cy="114524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30576" y="1875645"/>
            <a:ext cx="1404952" cy="138630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24650" y="133267"/>
            <a:ext cx="2857500" cy="1600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9"/>
          <a:srcRect l="14417" r="7285"/>
          <a:stretch/>
        </p:blipFill>
        <p:spPr>
          <a:xfrm>
            <a:off x="4010431" y="1772965"/>
            <a:ext cx="1566153" cy="13335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830879" y="1869036"/>
            <a:ext cx="2018795" cy="134341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95089" y="2862946"/>
            <a:ext cx="1309528" cy="112091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698932" y="5242404"/>
            <a:ext cx="1787573" cy="141870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13"/>
          <a:srcRect l="2226" t="5062" r="2430" b="4341"/>
          <a:stretch/>
        </p:blipFill>
        <p:spPr>
          <a:xfrm>
            <a:off x="3612043" y="3219541"/>
            <a:ext cx="1410512" cy="91989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303062" y="4438913"/>
            <a:ext cx="2309743" cy="98989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15"/>
          <a:srcRect l="19508" r="24209"/>
          <a:stretch/>
        </p:blipFill>
        <p:spPr>
          <a:xfrm>
            <a:off x="8291412" y="1603700"/>
            <a:ext cx="1206229" cy="214312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16"/>
          <a:srcRect l="4535" t="3454" r="4686" b="4403"/>
          <a:stretch/>
        </p:blipFill>
        <p:spPr>
          <a:xfrm>
            <a:off x="8291412" y="3722253"/>
            <a:ext cx="1293778" cy="131318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17"/>
          <a:srcRect t="8365" b="6995"/>
          <a:stretch/>
        </p:blipFill>
        <p:spPr>
          <a:xfrm>
            <a:off x="3490153" y="5695543"/>
            <a:ext cx="3286125" cy="117704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18"/>
          <a:srcRect l="3267" b="3896"/>
          <a:stretch/>
        </p:blipFill>
        <p:spPr>
          <a:xfrm>
            <a:off x="1633926" y="4089976"/>
            <a:ext cx="1404320" cy="94546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19"/>
          <a:srcRect l="16143" r="16693"/>
          <a:stretch/>
        </p:blipFill>
        <p:spPr>
          <a:xfrm>
            <a:off x="6054543" y="3176415"/>
            <a:ext cx="1682885" cy="250567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7415560" y="5070697"/>
            <a:ext cx="2590800" cy="1762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7368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7675123" y="77111"/>
            <a:ext cx="2049902" cy="182596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342" y="236807"/>
            <a:ext cx="2061435" cy="103396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89933" y="317111"/>
            <a:ext cx="1916405" cy="116448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/>
          <a:srcRect t="14140" b="9151"/>
          <a:stretch/>
        </p:blipFill>
        <p:spPr>
          <a:xfrm flipH="1">
            <a:off x="2577579" y="223736"/>
            <a:ext cx="2143125" cy="16439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/>
          <a:srcRect b="9202"/>
          <a:stretch/>
        </p:blipFill>
        <p:spPr>
          <a:xfrm>
            <a:off x="3320046" y="1867711"/>
            <a:ext cx="2143125" cy="197648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2716" y="1514825"/>
            <a:ext cx="2914650" cy="15716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75302" y="1974030"/>
            <a:ext cx="3599642" cy="198396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70366" y="4701801"/>
            <a:ext cx="2667000" cy="17145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023370" y="4225828"/>
            <a:ext cx="2565468" cy="235716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283924" y="5306639"/>
            <a:ext cx="3571875" cy="127635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197998" y="4079322"/>
            <a:ext cx="2106738" cy="132508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536608" y="3985599"/>
            <a:ext cx="1486762" cy="148676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70366" y="3349389"/>
            <a:ext cx="2574438" cy="1089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73673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473" y="278670"/>
            <a:ext cx="2505075" cy="18192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5417" y="198353"/>
            <a:ext cx="2133532" cy="130093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3075" y="2236057"/>
            <a:ext cx="1428750" cy="31908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68960" y="2344308"/>
            <a:ext cx="1418948" cy="11671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/>
          <a:srcRect l="12049" r="12535"/>
          <a:stretch/>
        </p:blipFill>
        <p:spPr>
          <a:xfrm>
            <a:off x="5472818" y="198353"/>
            <a:ext cx="1828800" cy="157883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76675" y="2366962"/>
            <a:ext cx="1428493" cy="140953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45443" y="140557"/>
            <a:ext cx="2190750" cy="20955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169230" y="2366962"/>
            <a:ext cx="2543175" cy="180022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38697" y="3757870"/>
            <a:ext cx="2000250" cy="168592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11"/>
          <a:srcRect l="11479" r="10981"/>
          <a:stretch/>
        </p:blipFill>
        <p:spPr>
          <a:xfrm>
            <a:off x="5679194" y="3236437"/>
            <a:ext cx="1544764" cy="147317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447921" y="4146037"/>
            <a:ext cx="2286000" cy="200025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466048" y="3654303"/>
            <a:ext cx="1477792" cy="110266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659395" y="1818140"/>
            <a:ext cx="1418297" cy="141829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15"/>
          <a:srcRect l="8109" t="3359" r="7928" b="3153"/>
          <a:stretch/>
        </p:blipFill>
        <p:spPr>
          <a:xfrm>
            <a:off x="314412" y="5332068"/>
            <a:ext cx="1401382" cy="136529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529720" y="4831802"/>
            <a:ext cx="2182686" cy="1926974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831876" y="4985778"/>
            <a:ext cx="1392082" cy="1738371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868960" y="5539292"/>
            <a:ext cx="2212918" cy="1270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00351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18405" b="15851"/>
          <a:stretch/>
        </p:blipFill>
        <p:spPr>
          <a:xfrm>
            <a:off x="1749611" y="2148192"/>
            <a:ext cx="3593324" cy="100194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086" y="108626"/>
            <a:ext cx="2076450" cy="1524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/>
          <a:srcRect l="21359" r="22902"/>
          <a:stretch/>
        </p:blipFill>
        <p:spPr>
          <a:xfrm>
            <a:off x="125509" y="4328047"/>
            <a:ext cx="2063216" cy="23069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2397353" y="4742234"/>
            <a:ext cx="2438400" cy="18764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6"/>
          <a:srcRect l="19215" r="18550"/>
          <a:stretch/>
        </p:blipFill>
        <p:spPr>
          <a:xfrm>
            <a:off x="8171234" y="227992"/>
            <a:ext cx="1517515" cy="187642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60472" y="4052735"/>
            <a:ext cx="1924050" cy="238125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91043" y="129899"/>
            <a:ext cx="1609320" cy="207260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71606" y="317172"/>
            <a:ext cx="1635150" cy="163515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0"/>
          <a:srcRect l="14737" r="14103"/>
          <a:stretch/>
        </p:blipFill>
        <p:spPr>
          <a:xfrm>
            <a:off x="296086" y="1638198"/>
            <a:ext cx="1274324" cy="179080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491932" y="2499552"/>
            <a:ext cx="1965988" cy="115804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372536" y="3389372"/>
            <a:ext cx="1346871" cy="119973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774413" y="2486227"/>
            <a:ext cx="1354829" cy="100184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14"/>
          <a:srcRect t="17882" b="17210"/>
          <a:stretch/>
        </p:blipFill>
        <p:spPr>
          <a:xfrm>
            <a:off x="4082097" y="3541881"/>
            <a:ext cx="1849319" cy="120035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15"/>
          <a:srcRect l="22379" r="20776"/>
          <a:stretch/>
        </p:blipFill>
        <p:spPr>
          <a:xfrm>
            <a:off x="5916250" y="3879814"/>
            <a:ext cx="1386807" cy="2738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7945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1044" y="3384131"/>
            <a:ext cx="3527275" cy="214330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64758" y="995211"/>
            <a:ext cx="515322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600" dirty="0"/>
              <a:t>Single Layer Pop-Up Mechanism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21466" y="1702037"/>
            <a:ext cx="6326860" cy="14430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32172" indent="-232172">
              <a:buFont typeface="Arial" panose="020B0604020202020204" pitchFamily="34" charset="0"/>
              <a:buChar char="•"/>
            </a:pPr>
            <a:r>
              <a:rPr lang="en-GB" sz="1463" dirty="0"/>
              <a:t>Fold your </a:t>
            </a:r>
            <a:r>
              <a:rPr lang="en-GB" sz="1463" dirty="0"/>
              <a:t>A4 </a:t>
            </a:r>
            <a:r>
              <a:rPr lang="en-GB" sz="1463" dirty="0"/>
              <a:t>piece of paper in half.</a:t>
            </a:r>
          </a:p>
          <a:p>
            <a:pPr marL="232172" indent="-232172">
              <a:buFont typeface="Arial" panose="020B0604020202020204" pitchFamily="34" charset="0"/>
              <a:buChar char="•"/>
            </a:pPr>
            <a:r>
              <a:rPr lang="en-GB" sz="1463" dirty="0"/>
              <a:t>Cut parallel lines.</a:t>
            </a:r>
          </a:p>
          <a:p>
            <a:pPr marL="232172" indent="-232172">
              <a:buFont typeface="Arial" panose="020B0604020202020204" pitchFamily="34" charset="0"/>
              <a:buChar char="•"/>
            </a:pPr>
            <a:r>
              <a:rPr lang="en-GB" sz="1463" dirty="0"/>
              <a:t>Fold the cut section to create a crease.</a:t>
            </a:r>
          </a:p>
          <a:p>
            <a:pPr marL="232172" indent="-232172">
              <a:buFont typeface="Arial" panose="020B0604020202020204" pitchFamily="34" charset="0"/>
              <a:buChar char="•"/>
            </a:pPr>
            <a:r>
              <a:rPr lang="en-GB" sz="1463" dirty="0"/>
              <a:t>Open up your piece of paper and invert the cut section.</a:t>
            </a:r>
          </a:p>
          <a:p>
            <a:pPr marL="232172" indent="-232172">
              <a:buFont typeface="Arial" panose="020B0604020202020204" pitchFamily="34" charset="0"/>
              <a:buChar char="•"/>
            </a:pPr>
            <a:endParaRPr lang="en-GB" sz="1463" dirty="0"/>
          </a:p>
          <a:p>
            <a:pPr marL="232172" indent="-232172">
              <a:buFont typeface="Arial" panose="020B0604020202020204" pitchFamily="34" charset="0"/>
              <a:buChar char="•"/>
            </a:pPr>
            <a:r>
              <a:rPr lang="en-GB" sz="1463" dirty="0"/>
              <a:t>You can repeat this process multiple times using different length &amp; width cuts.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75" t="22941" r="30343" b="17647"/>
          <a:stretch/>
        </p:blipFill>
        <p:spPr>
          <a:xfrm>
            <a:off x="1521467" y="3466823"/>
            <a:ext cx="2447365" cy="2376766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 flipH="1">
            <a:off x="3714751" y="3127426"/>
            <a:ext cx="524435" cy="760455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7210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15087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146</TotalTime>
  <Words>52</Words>
  <Application>Microsoft Office PowerPoint</Application>
  <PresentationFormat>A4 Paper (210x297 mm)</PresentationFormat>
  <Paragraphs>7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Victoria Richards</dc:creator>
  <cp:lastModifiedBy>Victoria Richards</cp:lastModifiedBy>
  <cp:revision>20</cp:revision>
  <cp:lastPrinted>2020-11-03T10:57:28Z</cp:lastPrinted>
  <dcterms:created xsi:type="dcterms:W3CDTF">2020-10-21T11:19:14Z</dcterms:created>
  <dcterms:modified xsi:type="dcterms:W3CDTF">2021-01-13T08:50:59Z</dcterms:modified>
</cp:coreProperties>
</file>